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2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85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2921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663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893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8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5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2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83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44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2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211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578DB-65E9-4E94-AB6A-F05B458B56B6}" type="datetimeFigureOut">
              <a:rPr lang="ru-RU" smtClean="0"/>
              <a:t>23.11.2020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4D0DC-5372-48A5-A701-9FE2AB5905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64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87377" y="1412495"/>
            <a:ext cx="8769246" cy="1525587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Мастер-класс по художественному творчеству </a:t>
            </a:r>
            <a:r>
              <a:rPr lang="ru-RU" sz="32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+mn-lt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FFFF00"/>
                </a:solidFill>
                <a:latin typeface="+mn-lt"/>
                <a:cs typeface="Times New Roman" panose="02020603050405020304" pitchFamily="18" charset="0"/>
              </a:rPr>
              <a:t>«Берёза»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434591" y="5025990"/>
            <a:ext cx="4437088" cy="1379096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Колодкина Юлия Васильевна</a:t>
            </a:r>
          </a:p>
          <a:p>
            <a:pPr algn="r"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МДОУ №8 «Колосок»</a:t>
            </a:r>
          </a:p>
          <a:p>
            <a:pPr algn="r"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Коряжма</a:t>
            </a:r>
          </a:p>
        </p:txBody>
      </p:sp>
    </p:spTree>
    <p:extLst>
      <p:ext uri="{BB962C8B-B14F-4D97-AF65-F5344CB8AC3E}">
        <p14:creationId xmlns:p14="http://schemas.microsoft.com/office/powerpoint/2010/main" val="31930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301" y="1083040"/>
            <a:ext cx="3116218" cy="469192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547" y="1083039"/>
            <a:ext cx="3242620" cy="469192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83771" y="72063"/>
            <a:ext cx="7707086" cy="879475"/>
          </a:xfrm>
          <a:solidFill>
            <a:schemeClr val="accent4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txBody>
          <a:bodyPr anchor="ctr"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такая яркая поделка у нас получилась!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495863" y="5973579"/>
            <a:ext cx="4152275" cy="685800"/>
          </a:xfrm>
          <a:solidFill>
            <a:schemeClr val="accent4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 anchor="ctr"/>
          <a:lstStyle/>
          <a:p>
            <a:r>
              <a:rPr lang="ru-RU" dirty="0" smtClean="0">
                <a:latin typeface="Comic Sans MS" panose="030F0702030302020204" pitchFamily="66" charset="0"/>
              </a:rPr>
              <a:t>Спасибо за внимание!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61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4" y="0"/>
            <a:ext cx="9139646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816" y="143551"/>
            <a:ext cx="8817429" cy="1928395"/>
          </a:xfrm>
          <a:solidFill>
            <a:schemeClr val="accent4">
              <a:lumMod val="40000"/>
              <a:lumOff val="60000"/>
            </a:schemeClr>
          </a:solidFill>
          <a:ln w="28575">
            <a:solidFill>
              <a:srgbClr val="FF0000"/>
            </a:solidFill>
          </a:ln>
        </p:spPr>
        <p:txBody>
          <a:bodyPr anchor="t">
            <a:noAutofit/>
          </a:bodyPr>
          <a:lstStyle/>
          <a:p>
            <a:pPr algn="ctr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на одно из первых по значимости мест выдвинулась проблема усиления экологической грамотности каждого жителя нашей планеты. Потерялся непосредственный контакт с природой, люди берут от неё всё, ничего не давая взамен. Современное содержание воспитательно-образовательной работы с детьми дошкольного возраста предполагает гуманизацию всего педагогического процесса. На сегодняшний день бережное отношение к природе стало залогом выживания человека на нашей планете.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опыта работы была выбрана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«Знакомство детей дошкольного возраста с деревьями родного края».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69816" y="2215497"/>
            <a:ext cx="4207313" cy="4494758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anchor="ctr">
            <a:no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 А. Сухомлинский </a:t>
            </a:r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писал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«Мир, окружающий ребёнка,- это, прежде всего, мир природы с безграничным богатством явлений, с неисчерпаемой красотой. Здесь, в природе, вечный источник детского разума».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в детском саду – это не только передача знаний о природе, но и возможность воспитать у детей эмоциональную отзывчивость, любовь к родной природе, желание беречь ее. Родная природа в душе ребенка оставляет глубокий неизгладимый след, потому, что своей яркостью, своим многообразием воздействует на его чувства. Деревья, птицы, облака, лужицы после дождя, разноцветная радуга – все это привлекает внимание детей.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05170" y="2197460"/>
            <a:ext cx="4482075" cy="4494759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anchor="ctr"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 заключается в том, что необходимо углубить знания о деревьях и бережном отношении к живой природе. Любое общение с природой способствует расширению кругозора, формирует чувство ответственности за судьбу природы родного края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познавательный интерес к представителям растительного мира -деревьям. 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 1.-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различать и называть деревья и плоды; </a:t>
            </a: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 расширять  знания о деревьях: особенности строения, возможность использования человеком; </a:t>
            </a:r>
            <a:b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умственные способности, которые проявляются в умении, анализировать и делать выводы;</a:t>
            </a:r>
            <a:r>
              <a:rPr lang="ru-RU" sz="16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 воспитывать бережное отношение ко всему живому, умение видеть красоту природы.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2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1885" y="225973"/>
            <a:ext cx="8151224" cy="2230490"/>
          </a:xfrm>
          <a:solidFill>
            <a:schemeClr val="accent4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anchor="t"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мастер-класс будет интересен и полезен воспитателям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групп,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можно провести родителям дома с детьми.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характерные признаки берёзы.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Учить скручивать бумагу в трубочку.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Закрепить знание частей дерева.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Развивать творчество и желание мастерить. 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3" r="12173"/>
          <a:stretch>
            <a:fillRect/>
          </a:stretch>
        </p:blipFill>
        <p:spPr>
          <a:xfrm>
            <a:off x="5075369" y="3069957"/>
            <a:ext cx="3396882" cy="3174548"/>
          </a:xfrm>
          <a:ln w="38100">
            <a:solidFill>
              <a:schemeClr val="bg1"/>
            </a:solidFill>
          </a:ln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1886" y="3017431"/>
            <a:ext cx="4011734" cy="3279053"/>
          </a:xfrm>
          <a:solidFill>
            <a:schemeClr val="accent4">
              <a:lumMod val="40000"/>
              <a:lumOff val="60000"/>
            </a:schemeClr>
          </a:solidFill>
          <a:ln w="38100">
            <a:solidFill>
              <a:srgbClr val="00B050"/>
            </a:solidFill>
          </a:ln>
        </p:spPr>
        <p:txBody>
          <a:bodyPr anchor="ctr"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 для фона.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Газетная бумага.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Полоска зелёной бумаги.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Заготовки для листьев.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 коричневого цвета.</a:t>
            </a:r>
          </a:p>
          <a:p>
            <a:pPr marL="457200" indent="-4572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Клей.</a:t>
            </a:r>
          </a:p>
          <a:p>
            <a:pPr marL="457200" indent="-457200"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60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740434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034297" y="1213234"/>
            <a:ext cx="520700" cy="484188"/>
            <a:chOff x="1248" y="2030"/>
            <a:chExt cx="328" cy="305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1</a:t>
              </a:r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854" y="806684"/>
            <a:ext cx="4127863" cy="523392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7869" y="2297880"/>
            <a:ext cx="3524706" cy="1791972"/>
          </a:xfr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Разрываем зелёную полоску бумаги пополам.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газетной бумаги скручиваем трубочку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длиной 20 см.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18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06072" y="1040036"/>
            <a:ext cx="520700" cy="484188"/>
            <a:chOff x="1248" y="2030"/>
            <a:chExt cx="328" cy="305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/>
                <a:t>2</a:t>
              </a:r>
              <a:endParaRPr lang="en-US" sz="2400" b="1" dirty="0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543" y="625594"/>
            <a:ext cx="4741817" cy="560681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83870" y="2271514"/>
            <a:ext cx="2676253" cy="1065095"/>
          </a:xfr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Сгибаем пополам заготовки для листьев.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5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875749" y="927609"/>
            <a:ext cx="520700" cy="484188"/>
            <a:chOff x="1248" y="2030"/>
            <a:chExt cx="328" cy="305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3</a:t>
              </a:r>
              <a:endParaRPr lang="en-US" sz="2400" b="1" dirty="0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497" y="483326"/>
            <a:ext cx="4299682" cy="601491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94752" y="1985553"/>
            <a:ext cx="3193844" cy="1541417"/>
          </a:xfr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Приклеиваем к фоновому картону одну половинку разорванной полоски зелёного цвета.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192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879176" y="874930"/>
            <a:ext cx="520700" cy="484188"/>
            <a:chOff x="1248" y="2030"/>
            <a:chExt cx="328" cy="305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4</a:t>
              </a:r>
              <a:endParaRPr lang="en-US" sz="2400" b="1" dirty="0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45957"/>
            <a:ext cx="4137285" cy="596608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6260" y="2256491"/>
            <a:ext cx="3237956" cy="1179039"/>
          </a:xfr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Приклеиваем трубочку – это будет ствол берёзы.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5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127787" y="914801"/>
            <a:ext cx="520700" cy="484188"/>
            <a:chOff x="1248" y="2030"/>
            <a:chExt cx="328" cy="305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5</a:t>
              </a:r>
              <a:endParaRPr lang="en-US" sz="2400" b="1" dirty="0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273" y="378823"/>
            <a:ext cx="3962777" cy="599949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07614" y="2163260"/>
            <a:ext cx="2872196" cy="1342949"/>
          </a:xfr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Фломастером коричневого цвета рисуем ветви берёзы.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13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065409" y="956303"/>
            <a:ext cx="520700" cy="484188"/>
            <a:chOff x="1248" y="2030"/>
            <a:chExt cx="328" cy="305"/>
          </a:xfrm>
        </p:grpSpPr>
        <p:sp>
          <p:nvSpPr>
            <p:cNvPr id="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/>
                <a:t>6</a:t>
              </a:r>
              <a:endParaRPr lang="en-US" sz="2400" b="1" dirty="0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517" y="465814"/>
            <a:ext cx="4207670" cy="592637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83979" y="2361122"/>
            <a:ext cx="3394710" cy="1224875"/>
          </a:xfrm>
          <a:solidFill>
            <a:schemeClr val="accent5">
              <a:lumMod val="40000"/>
              <a:lumOff val="60000"/>
            </a:schemeClr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Приклеиваем  к ветвям заранее согнутые листья.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7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177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Comic Sans MS</vt:lpstr>
      <vt:lpstr>Times New Roman</vt:lpstr>
      <vt:lpstr>Тема Office</vt:lpstr>
      <vt:lpstr>Мастер-класс по художественному творчеству  «Берёза»</vt:lpstr>
      <vt:lpstr>В настоящее время на одно из первых по значимости мест выдвинулась проблема усиления экологической грамотности каждого жителя нашей планеты. Потерялся непосредственный контакт с природой, люди берут от неё всё, ничего не давая взамен. Современное содержание воспитательно-образовательной работы с детьми дошкольного возраста предполагает гуманизацию всего педагогического процесса. На сегодняшний день бережное отношение к природе стало залогом выживания человека на нашей планете.   Поэтому тема опыта работы была выбрана «Знакомство детей дошкольного возраста с деревьями родного края». </vt:lpstr>
      <vt:lpstr>Данный мастер-класс будет интересен и полезен воспитателям старших групп, а также можно провести родителям дома с детьми.  Цель: уточнить характерные признаки берёзы.  Задачи: 1. Учить скручивать бумагу в трубочку.  2. Закрепить знание частей дерева.  3. Развивать творчество и желание мастерить. </vt:lpstr>
      <vt:lpstr>Разрываем зелёную полоску бумаги пополам.  Из газетной бумаги скручиваем трубочку  длиной 20 см.</vt:lpstr>
      <vt:lpstr>Сгибаем пополам заготовки для листьев.</vt:lpstr>
      <vt:lpstr>Приклеиваем к фоновому картону одну половинку разорванной полоски зелёного цвета.</vt:lpstr>
      <vt:lpstr>Приклеиваем трубочку – это будет ствол берёзы.</vt:lpstr>
      <vt:lpstr>Фломастером коричневого цвета рисуем ветви берёзы.</vt:lpstr>
      <vt:lpstr>Приклеиваем  к ветвям заранее согнутые листья.</vt:lpstr>
      <vt:lpstr>Вот такая яркая поделка у нас получилась!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GaMeR</dc:creator>
  <cp:lastModifiedBy>GaMeR</cp:lastModifiedBy>
  <cp:revision>20</cp:revision>
  <dcterms:created xsi:type="dcterms:W3CDTF">2020-11-22T20:51:45Z</dcterms:created>
  <dcterms:modified xsi:type="dcterms:W3CDTF">2020-11-22T23:02:40Z</dcterms:modified>
</cp:coreProperties>
</file>