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2" r:id="rId2"/>
    <p:sldId id="348" r:id="rId3"/>
    <p:sldId id="349" r:id="rId4"/>
    <p:sldId id="345" r:id="rId5"/>
    <p:sldId id="355" r:id="rId6"/>
    <p:sldId id="344" r:id="rId7"/>
    <p:sldId id="356" r:id="rId8"/>
    <p:sldId id="358" r:id="rId9"/>
    <p:sldId id="360" r:id="rId10"/>
    <p:sldId id="361" r:id="rId11"/>
    <p:sldId id="379" r:id="rId12"/>
    <p:sldId id="382" r:id="rId13"/>
    <p:sldId id="377" r:id="rId14"/>
    <p:sldId id="374" r:id="rId15"/>
    <p:sldId id="376" r:id="rId16"/>
    <p:sldId id="375" r:id="rId17"/>
    <p:sldId id="383" r:id="rId18"/>
    <p:sldId id="362" r:id="rId19"/>
    <p:sldId id="366" r:id="rId20"/>
    <p:sldId id="368" r:id="rId21"/>
    <p:sldId id="370" r:id="rId22"/>
    <p:sldId id="369" r:id="rId23"/>
    <p:sldId id="395" r:id="rId24"/>
    <p:sldId id="406" r:id="rId25"/>
    <p:sldId id="396" r:id="rId26"/>
    <p:sldId id="259" r:id="rId27"/>
    <p:sldId id="384" r:id="rId28"/>
    <p:sldId id="387" r:id="rId29"/>
    <p:sldId id="388" r:id="rId30"/>
    <p:sldId id="389" r:id="rId31"/>
    <p:sldId id="390" r:id="rId32"/>
    <p:sldId id="398" r:id="rId33"/>
    <p:sldId id="403" r:id="rId34"/>
    <p:sldId id="412" r:id="rId35"/>
    <p:sldId id="411" r:id="rId36"/>
    <p:sldId id="399" r:id="rId37"/>
    <p:sldId id="402" r:id="rId38"/>
    <p:sldId id="407" r:id="rId39"/>
    <p:sldId id="408" r:id="rId40"/>
    <p:sldId id="41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8080"/>
    <a:srgbClr val="00FFCC"/>
    <a:srgbClr val="0AC63B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492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CD9F3-FE2A-461E-86D2-71E342D9DB6D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52509-D3F6-400C-BAEB-D720A673F5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Music\&#1042;&#1083;&#1072;&#1076;&#1080;&#1084;&#1080;&#1088;%20&#1055;&#1088;&#1077;&#1089;&#1085;&#1103;&#1082;&#1086;&#1074;(&#1089;&#1090;&#1072;&#1088;&#1096;&#1080;&#1081;)\20-a_day_in_the_life.mp3" TargetMode="Externa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AutoShape 2" descr="https://xn--7-7sbirdczi9n.xn--p1ai/documents/for-news/psi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0356" name="Picture 4" descr="https://ds04.infourok.ru/uploads/ex/0b8c/00010973-f15836a6/640/img0.jpg"/>
          <p:cNvPicPr>
            <a:picLocks noChangeAspect="1" noChangeArrowheads="1"/>
          </p:cNvPicPr>
          <p:nvPr/>
        </p:nvPicPr>
        <p:blipFill>
          <a:blip r:embed="rId2" cstate="print"/>
          <a:srcRect t="32291" b="25000"/>
          <a:stretch>
            <a:fillRect/>
          </a:stretch>
        </p:blipFill>
        <p:spPr bwMode="auto">
          <a:xfrm>
            <a:off x="0" y="0"/>
            <a:ext cx="9144000" cy="2928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92893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проектов   «Неделя психологии в ДОУ - использование арт-терапевтических технологий в работе с детьми и взрослыми»</a:t>
            </a:r>
            <a:endParaRPr lang="ru-RU" sz="240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269" y="4092130"/>
            <a:ext cx="8767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 </a:t>
            </a:r>
          </a:p>
          <a:p>
            <a:pPr algn="ct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«Арт – терапия - стань художником своего настроения!»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91" y="5661790"/>
            <a:ext cx="8701618" cy="9848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Педагог-психолог  МБДОУ № 75 высшей квалификационной категории</a:t>
            </a:r>
          </a:p>
          <a:p>
            <a:pPr algn="ctr"/>
            <a:r>
              <a:rPr lang="ru-RU" sz="2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Бубнова Светлана Юрьевна</a:t>
            </a:r>
          </a:p>
          <a:p>
            <a:endParaRPr lang="ru-RU" dirty="0">
              <a:solidFill>
                <a:srgbClr val="66FF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://ds448.ru/attachments/Image/background_1.jpg?template=gene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488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85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1313390"/>
            <a:ext cx="7358114" cy="76944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Стенд  «Неделя психологии»</a:t>
            </a:r>
          </a:p>
          <a:p>
            <a:pPr algn="ctr"/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Первый день</a:t>
            </a:r>
          </a:p>
        </p:txBody>
      </p:sp>
      <p:pic>
        <p:nvPicPr>
          <p:cNvPr id="99329" name="Picture 1" descr="D:\Фото с телефона, на презентацию\P_20191022_071551_S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000240"/>
            <a:ext cx="8303998" cy="4670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https://img2.postila.ru/storage/8896000/8894463/8e5105a6f6ca4c753e2d1c377160e3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360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000240"/>
            <a:ext cx="9144000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Девиз дня: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«Если вы хотите, чтобы жизнь улыбалась вам,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подарите сначала ей свое хорошее настроение!»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5357826"/>
            <a:ext cx="4251228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День второй </a:t>
            </a:r>
            <a:endParaRPr lang="ru-RU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900igr.net/up/datai/73961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14744" y="571480"/>
            <a:ext cx="237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4930" name="Picture 2" descr="D:\Фото с телефона, на презентацию\P_20191022_065528.jpg"/>
          <p:cNvPicPr>
            <a:picLocks noChangeAspect="1" noChangeArrowheads="1"/>
          </p:cNvPicPr>
          <p:nvPr/>
        </p:nvPicPr>
        <p:blipFill>
          <a:blip r:embed="rId3" cstate="print"/>
          <a:srcRect b="5927"/>
          <a:stretch>
            <a:fillRect/>
          </a:stretch>
        </p:blipFill>
        <p:spPr bwMode="auto">
          <a:xfrm>
            <a:off x="357158" y="1357298"/>
            <a:ext cx="2861953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4931" name="Picture 3" descr="D:\Фото с телефона, на презентацию\P_20191022_065238.jpg"/>
          <p:cNvPicPr>
            <a:picLocks noChangeAspect="1" noChangeArrowheads="1"/>
          </p:cNvPicPr>
          <p:nvPr/>
        </p:nvPicPr>
        <p:blipFill>
          <a:blip r:embed="rId4" cstate="print"/>
          <a:srcRect b="3121"/>
          <a:stretch>
            <a:fillRect/>
          </a:stretch>
        </p:blipFill>
        <p:spPr bwMode="auto">
          <a:xfrm>
            <a:off x="6357950" y="2214554"/>
            <a:ext cx="2574370" cy="4433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4932" name="Picture 4" descr="D:\Фото с телефона, на презентацию\P_20191022_065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643050"/>
            <a:ext cx="2643206" cy="4699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42844" y="0"/>
            <a:ext cx="8572560" cy="113877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День, хорошего настроения начался с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Ромашки-обнимашки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900igr.net/up/datai/73961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D:\Фото с телефона, на презентацию\P_20191022_113029.jpg"/>
          <p:cNvPicPr>
            <a:picLocks noChangeAspect="1" noChangeArrowheads="1"/>
          </p:cNvPicPr>
          <p:nvPr/>
        </p:nvPicPr>
        <p:blipFill>
          <a:blip r:embed="rId3" cstate="print"/>
          <a:srcRect t="17592" b="27959"/>
          <a:stretch>
            <a:fillRect/>
          </a:stretch>
        </p:blipFill>
        <p:spPr bwMode="auto">
          <a:xfrm>
            <a:off x="5500694" y="3286124"/>
            <a:ext cx="339489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D:\Фото с телефона, на презентацию\P_20191022_113000.jpg"/>
          <p:cNvPicPr>
            <a:picLocks noChangeAspect="1" noChangeArrowheads="1"/>
          </p:cNvPicPr>
          <p:nvPr/>
        </p:nvPicPr>
        <p:blipFill>
          <a:blip r:embed="rId4" cstate="print"/>
          <a:srcRect t="27096" b="9681"/>
          <a:stretch>
            <a:fillRect/>
          </a:stretch>
        </p:blipFill>
        <p:spPr bwMode="auto">
          <a:xfrm>
            <a:off x="428596" y="2786058"/>
            <a:ext cx="2437315" cy="3766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D:\Фото с телефона, на презентацию\P_20191022_112920.jpg"/>
          <p:cNvPicPr>
            <a:picLocks noChangeAspect="1" noChangeArrowheads="1"/>
          </p:cNvPicPr>
          <p:nvPr/>
        </p:nvPicPr>
        <p:blipFill>
          <a:blip r:embed="rId5" cstate="print"/>
          <a:srcRect t="23433" r="12086" b="34327"/>
          <a:stretch>
            <a:fillRect/>
          </a:stretch>
        </p:blipFill>
        <p:spPr bwMode="auto">
          <a:xfrm>
            <a:off x="5429256" y="153270"/>
            <a:ext cx="3500462" cy="2989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3" name="Picture 5" descr="D:\Фото с телефона, на презентацию\P_20191022_112752.jpg"/>
          <p:cNvPicPr>
            <a:picLocks noChangeAspect="1" noChangeArrowheads="1"/>
          </p:cNvPicPr>
          <p:nvPr/>
        </p:nvPicPr>
        <p:blipFill>
          <a:blip r:embed="rId6" cstate="print"/>
          <a:srcRect t="14872" b="6512"/>
          <a:stretch>
            <a:fillRect/>
          </a:stretch>
        </p:blipFill>
        <p:spPr bwMode="auto">
          <a:xfrm>
            <a:off x="2928926" y="2428868"/>
            <a:ext cx="2351276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8342" y="142852"/>
            <a:ext cx="4645632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3600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Игротерапия  </a:t>
            </a:r>
          </a:p>
          <a:p>
            <a:pPr algn="ctr"/>
            <a:r>
              <a:rPr lang="ru-RU" sz="3600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«Хорошее настроение,</a:t>
            </a:r>
          </a:p>
          <a:p>
            <a:pPr algn="ctr"/>
            <a:r>
              <a:rPr lang="ru-RU" sz="3600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всегда с нами </a:t>
            </a:r>
          </a:p>
          <a:p>
            <a:pPr algn="ctr"/>
            <a:r>
              <a:rPr lang="ru-RU" sz="3600" dirty="0" smtClean="0">
                <a:ln>
                  <a:solidFill>
                    <a:srgbClr val="00B050"/>
                  </a:solidFill>
                </a:ln>
                <a:latin typeface="Times New Roman" pitchFamily="18" charset="0"/>
                <a:cs typeface="Times New Roman" pitchFamily="18" charset="0"/>
              </a:rPr>
              <a:t>когда мы вместе»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900igr.net/up/datai/73961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14744" y="571480"/>
            <a:ext cx="237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 descr="D:\фото с вацапа для презентации\IMG-20191107-WA0062.jpg"/>
          <p:cNvPicPr>
            <a:picLocks noChangeAspect="1" noChangeArrowheads="1"/>
          </p:cNvPicPr>
          <p:nvPr/>
        </p:nvPicPr>
        <p:blipFill>
          <a:blip r:embed="rId3" cstate="print"/>
          <a:srcRect l="14423" t="13461" b="17308"/>
          <a:stretch>
            <a:fillRect/>
          </a:stretch>
        </p:blipFill>
        <p:spPr bwMode="auto">
          <a:xfrm>
            <a:off x="214282" y="4143380"/>
            <a:ext cx="423865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142852"/>
            <a:ext cx="9144000" cy="1384995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  «Воспитатель  года - 2019 »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Раскрыл много талантов молодых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специалистов</a:t>
            </a:r>
            <a:endParaRPr lang="ru-RU" sz="28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D:\фото с вацапа для презентации\IMG-20191107-WA0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57818" y="2000240"/>
            <a:ext cx="3536181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D:\фото с вацапа для презентации\IMG-20191107-WA0093.jpg"/>
          <p:cNvPicPr>
            <a:picLocks noChangeAspect="1" noChangeArrowheads="1"/>
          </p:cNvPicPr>
          <p:nvPr/>
        </p:nvPicPr>
        <p:blipFill>
          <a:blip r:embed="rId5" cstate="print"/>
          <a:srcRect t="24097" b="1606"/>
          <a:stretch>
            <a:fillRect/>
          </a:stretch>
        </p:blipFill>
        <p:spPr bwMode="auto">
          <a:xfrm>
            <a:off x="2643174" y="1504186"/>
            <a:ext cx="3096809" cy="3067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900igr.net/up/datai/73961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" name="Picture 2" descr="D:\фото с вацапа для презентации\IMG-20191107-WA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963" y="285728"/>
            <a:ext cx="5334038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chemeClr val="accent3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098" name="Picture 2" descr="D:\фото с вацапа для презентации\IMG-20191107-WA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857496"/>
            <a:ext cx="4843462" cy="3632597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142844" y="357166"/>
            <a:ext cx="4204549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ru-RU" sz="4000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Арт –терапия</a:t>
            </a:r>
          </a:p>
          <a:p>
            <a:r>
              <a:rPr lang="ru-RU" sz="4000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 с использованием</a:t>
            </a:r>
          </a:p>
          <a:p>
            <a:r>
              <a:rPr lang="ru-RU" sz="4000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Кинезиологии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4572008"/>
            <a:ext cx="3375220" cy="1938992"/>
          </a:xfrm>
          <a:prstGeom prst="rect">
            <a:avLst/>
          </a:prstGeom>
          <a:noFill/>
          <a:ln>
            <a:noFill/>
          </a:ln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Рисунок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хорошего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настроения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900igr.net/up/datai/73961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14744" y="571480"/>
            <a:ext cx="237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D:\фото с вацапа для презентации\IMG-20191107-WA0091.jpg"/>
          <p:cNvPicPr>
            <a:picLocks noChangeAspect="1" noChangeArrowheads="1"/>
          </p:cNvPicPr>
          <p:nvPr/>
        </p:nvPicPr>
        <p:blipFill>
          <a:blip r:embed="rId3" cstate="print"/>
          <a:srcRect l="10786"/>
          <a:stretch>
            <a:fillRect/>
          </a:stretch>
        </p:blipFill>
        <p:spPr bwMode="auto">
          <a:xfrm>
            <a:off x="4643438" y="2928934"/>
            <a:ext cx="4214810" cy="354329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accent3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123" name="Picture 3" descr="D:\фото с вацапа для презентации\IMG-20191107-WA0031.jpg"/>
          <p:cNvPicPr>
            <a:picLocks noChangeAspect="1" noChangeArrowheads="1"/>
          </p:cNvPicPr>
          <p:nvPr/>
        </p:nvPicPr>
        <p:blipFill>
          <a:blip r:embed="rId4" cstate="print"/>
          <a:srcRect r="10326" b="19565"/>
          <a:stretch>
            <a:fillRect/>
          </a:stretch>
        </p:blipFill>
        <p:spPr bwMode="auto">
          <a:xfrm>
            <a:off x="142844" y="357166"/>
            <a:ext cx="4884814" cy="3286148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4643438" y="142852"/>
            <a:ext cx="4500562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Победительница конкурса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«Воспитатель года - 2019»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 № 75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Мельникова Зиля Уиловна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468" y="4071942"/>
            <a:ext cx="4909935" cy="2062103"/>
          </a:xfrm>
          <a:prstGeom prst="rect">
            <a:avLst/>
          </a:prstGeom>
          <a:solidFill>
            <a:srgbClr val="92D050"/>
          </a:solidFill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Конкурсантки конкурса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«Воспитатель года- 2019»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получили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номинации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900igr.net/up/datai/73961/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14744" y="571480"/>
            <a:ext cx="237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5954" name="Picture 2" descr="D:\Фото с телефона, на презентацию\P_20191021_163750.jpg"/>
          <p:cNvPicPr>
            <a:picLocks noChangeAspect="1" noChangeArrowheads="1"/>
          </p:cNvPicPr>
          <p:nvPr/>
        </p:nvPicPr>
        <p:blipFill>
          <a:blip r:embed="rId3" cstate="print"/>
          <a:srcRect l="13392"/>
          <a:stretch>
            <a:fillRect/>
          </a:stretch>
        </p:blipFill>
        <p:spPr bwMode="auto">
          <a:xfrm>
            <a:off x="142844" y="2500306"/>
            <a:ext cx="4619647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5955" name="Picture 3" descr="D:\Фото с телефона, на презентацию\P_20191021_164342.jpg"/>
          <p:cNvPicPr>
            <a:picLocks noChangeAspect="1" noChangeArrowheads="1"/>
          </p:cNvPicPr>
          <p:nvPr/>
        </p:nvPicPr>
        <p:blipFill>
          <a:blip r:embed="rId4" cstate="print"/>
          <a:srcRect l="6250"/>
          <a:stretch>
            <a:fillRect/>
          </a:stretch>
        </p:blipFill>
        <p:spPr bwMode="auto">
          <a:xfrm flipH="1">
            <a:off x="4214810" y="214290"/>
            <a:ext cx="4762533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5956" name="Picture 4" descr="D:\Фото с телефона, на презентацию\P_20191021_170723.jpg"/>
          <p:cNvPicPr>
            <a:picLocks noChangeAspect="1" noChangeArrowheads="1"/>
          </p:cNvPicPr>
          <p:nvPr/>
        </p:nvPicPr>
        <p:blipFill>
          <a:blip r:embed="rId5" cstate="print"/>
          <a:srcRect l="10535"/>
          <a:stretch>
            <a:fillRect/>
          </a:stretch>
        </p:blipFill>
        <p:spPr bwMode="auto">
          <a:xfrm>
            <a:off x="4286248" y="3714752"/>
            <a:ext cx="4662653" cy="2931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85720" y="357166"/>
            <a:ext cx="2843086" cy="175432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Арт-терапия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Техника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ДУДЛИНГ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s://fsd.kopilkaurokov.ru/up/html/2016/12/13/k_58505bd84cc7d/img_user_file_58505bd84cebb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6643734" cy="1323439"/>
          </a:xfrm>
          <a:prstGeom prst="rect">
            <a:avLst/>
          </a:prstGeom>
          <a:solidFill>
            <a:srgbClr val="FFC000"/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третий </a:t>
            </a:r>
          </a:p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«ДЕНЬ  УЛЫБОК»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D:\Фото с телефона, на презентацию\P_20191023_075549.jpg"/>
          <p:cNvPicPr>
            <a:picLocks noChangeAspect="1" noChangeArrowheads="1"/>
          </p:cNvPicPr>
          <p:nvPr/>
        </p:nvPicPr>
        <p:blipFill>
          <a:blip r:embed="rId3" cstate="print"/>
          <a:srcRect r="15477"/>
          <a:stretch>
            <a:fillRect/>
          </a:stretch>
        </p:blipFill>
        <p:spPr bwMode="auto">
          <a:xfrm rot="21111878">
            <a:off x="4267041" y="315476"/>
            <a:ext cx="4680129" cy="3114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6" descr="D:\Фото с телефона, на презентацию\P_20191023_073631.jpg"/>
          <p:cNvPicPr>
            <a:picLocks noChangeAspect="1" noChangeArrowheads="1"/>
          </p:cNvPicPr>
          <p:nvPr/>
        </p:nvPicPr>
        <p:blipFill>
          <a:blip r:embed="rId4" cstate="print"/>
          <a:srcRect l="15341" r="13068"/>
          <a:stretch>
            <a:fillRect/>
          </a:stretch>
        </p:blipFill>
        <p:spPr bwMode="auto">
          <a:xfrm rot="785039">
            <a:off x="4381218" y="3239224"/>
            <a:ext cx="4071966" cy="3199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" descr="D:\Фото с телефона, на презентацию\P_20191023_071139.jpg"/>
          <p:cNvPicPr>
            <a:picLocks noChangeAspect="1" noChangeArrowheads="1"/>
          </p:cNvPicPr>
          <p:nvPr/>
        </p:nvPicPr>
        <p:blipFill>
          <a:blip r:embed="rId5" cstate="print"/>
          <a:srcRect l="13601" r="11029"/>
          <a:stretch>
            <a:fillRect/>
          </a:stretch>
        </p:blipFill>
        <p:spPr bwMode="auto">
          <a:xfrm rot="20403417" flipH="1">
            <a:off x="539570" y="3210685"/>
            <a:ext cx="4077577" cy="3043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-143116" y="357166"/>
            <a:ext cx="4591513" cy="2062103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КАЛЕЙДОСКОП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УЛЫБОК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начинается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прихода в детский сад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20716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помочь всем участникам образовательного процесса осознать аспекты собственного бытия, почувствовать важность познания не только предметного мира, но и внутреннего мира других людей и самого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себя, посредством арт-терапевтических  методов и технологий.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071678"/>
            <a:ext cx="8858312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положительного эмоционального настроя, стимулирование  творческого самовыражения и самопознания  всех участников образовательного процесса (дети, родители, педагоги);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овладения практическими умениями использования методов и приемов 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арт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терапии  в педагогической деятельности;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Раскрытие реальных возможностей психологической службы ДОУ и новых форм работы с детьми и взрослыми;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Изучение общественного мнения о дошкольном воспитании (о взаимоотношениях взрослых с детьми, педагогов с родителями, педагогов и администрации);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Повышение уровня профессионализма и авторитета практических психологов в ДОУ.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D:\Фото с телефона, на презентацию\P_20191023_071402.jpg"/>
          <p:cNvPicPr>
            <a:picLocks noChangeAspect="1" noChangeArrowheads="1"/>
          </p:cNvPicPr>
          <p:nvPr/>
        </p:nvPicPr>
        <p:blipFill>
          <a:blip r:embed="rId3" cstate="print"/>
          <a:srcRect l="14350" r="8158"/>
          <a:stretch>
            <a:fillRect/>
          </a:stretch>
        </p:blipFill>
        <p:spPr bwMode="auto">
          <a:xfrm rot="458466">
            <a:off x="4016661" y="2668172"/>
            <a:ext cx="4912092" cy="35656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" name="Picture 2" descr="D:\Фото с телефона, на презентацию\P_20191023_074312.jpg"/>
          <p:cNvPicPr>
            <a:picLocks noChangeAspect="1" noChangeArrowheads="1"/>
          </p:cNvPicPr>
          <p:nvPr/>
        </p:nvPicPr>
        <p:blipFill>
          <a:blip r:embed="rId4" cstate="print"/>
          <a:srcRect l="11270" r="15067"/>
          <a:stretch>
            <a:fillRect/>
          </a:stretch>
        </p:blipFill>
        <p:spPr bwMode="auto">
          <a:xfrm flipH="1">
            <a:off x="214282" y="357166"/>
            <a:ext cx="4827222" cy="3686124"/>
          </a:xfrm>
          <a:prstGeom prst="rect">
            <a:avLst/>
          </a:prstGeom>
          <a:ln w="38100">
            <a:solidFill>
              <a:srgbClr val="FFFF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/>
          <p:nvPr/>
        </p:nvSpPr>
        <p:spPr>
          <a:xfrm rot="20371929">
            <a:off x="519572" y="4165350"/>
            <a:ext cx="3781908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 </a:t>
            </a:r>
          </a:p>
          <a:p>
            <a:pPr algn="ctr"/>
            <a:r>
              <a:rPr lang="ru-RU" sz="6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детьми</a:t>
            </a:r>
            <a:endParaRPr lang="ru-RU" sz="60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www.stihi.ru/pics/2017/11/13/115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42852"/>
            <a:ext cx="3571900" cy="26789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 descr="D:\Фото с телефона, на презентацию\P_20191023_075755.jpg"/>
          <p:cNvPicPr>
            <a:picLocks noChangeAspect="1" noChangeArrowheads="1"/>
          </p:cNvPicPr>
          <p:nvPr/>
        </p:nvPicPr>
        <p:blipFill>
          <a:blip r:embed="rId3" cstate="print"/>
          <a:srcRect l="9424" r="11918"/>
          <a:stretch>
            <a:fillRect/>
          </a:stretch>
        </p:blipFill>
        <p:spPr bwMode="auto">
          <a:xfrm flipH="1">
            <a:off x="142844" y="1285860"/>
            <a:ext cx="7592150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929322" y="571480"/>
            <a:ext cx="2726200" cy="1292662"/>
          </a:xfrm>
          <a:prstGeom prst="rect">
            <a:avLst/>
          </a:prstGeom>
          <a:solidFill>
            <a:srgbClr val="FFFF00"/>
          </a:solidFill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endParaRPr lang="ru-RU" sz="60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rastok.in.ua/images/maxresdefault.jpg"/>
          <p:cNvPicPr>
            <a:picLocks noChangeAspect="1" noChangeArrowheads="1"/>
          </p:cNvPicPr>
          <p:nvPr/>
        </p:nvPicPr>
        <p:blipFill>
          <a:blip r:embed="rId4" cstate="print"/>
          <a:srcRect r="10000" b="6667"/>
          <a:stretch>
            <a:fillRect/>
          </a:stretch>
        </p:blipFill>
        <p:spPr bwMode="auto">
          <a:xfrm>
            <a:off x="928662" y="142852"/>
            <a:ext cx="2571736" cy="2000240"/>
          </a:xfrm>
          <a:prstGeom prst="rect">
            <a:avLst/>
          </a:prstGeom>
          <a:ln w="76200">
            <a:solidFill>
              <a:srgbClr val="FFFF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:\Фото с телефона, на презентацию\P_20191023_074937.jpg"/>
          <p:cNvPicPr>
            <a:picLocks noChangeAspect="1" noChangeArrowheads="1"/>
          </p:cNvPicPr>
          <p:nvPr/>
        </p:nvPicPr>
        <p:blipFill>
          <a:blip r:embed="rId3" cstate="print"/>
          <a:srcRect b="15460"/>
          <a:stretch>
            <a:fillRect/>
          </a:stretch>
        </p:blipFill>
        <p:spPr bwMode="auto">
          <a:xfrm>
            <a:off x="142598" y="571480"/>
            <a:ext cx="2851938" cy="4286256"/>
          </a:xfrm>
          <a:prstGeom prst="rect">
            <a:avLst/>
          </a:prstGeom>
          <a:ln w="57150">
            <a:solidFill>
              <a:srgbClr val="FFFF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 descr="D:\Фото с телефона, на презентацию\P_20191023_080712.jpg"/>
          <p:cNvPicPr>
            <a:picLocks noChangeAspect="1" noChangeArrowheads="1"/>
          </p:cNvPicPr>
          <p:nvPr/>
        </p:nvPicPr>
        <p:blipFill>
          <a:blip r:embed="rId4" cstate="print"/>
          <a:srcRect b="8957"/>
          <a:stretch>
            <a:fillRect/>
          </a:stretch>
        </p:blipFill>
        <p:spPr bwMode="auto">
          <a:xfrm>
            <a:off x="2928926" y="1357298"/>
            <a:ext cx="3000396" cy="4856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D:\Фото с телефона, на презентацию\P_20191023_080331.jpg"/>
          <p:cNvPicPr>
            <a:picLocks noChangeAspect="1" noChangeArrowheads="1"/>
          </p:cNvPicPr>
          <p:nvPr/>
        </p:nvPicPr>
        <p:blipFill>
          <a:blip r:embed="rId5" cstate="print"/>
          <a:srcRect b="14631"/>
          <a:stretch>
            <a:fillRect/>
          </a:stretch>
        </p:blipFill>
        <p:spPr bwMode="auto">
          <a:xfrm>
            <a:off x="5786446" y="1889297"/>
            <a:ext cx="3186058" cy="483536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FFFF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214810" y="214290"/>
            <a:ext cx="4615302" cy="1015663"/>
          </a:xfrm>
          <a:prstGeom prst="rect">
            <a:avLst/>
          </a:prstGeom>
          <a:solidFill>
            <a:srgbClr val="FFFF00"/>
          </a:solidFill>
          <a:scene3d>
            <a:camera prst="perspectiveHeroicExtremeLef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Сотрудники </a:t>
            </a:r>
            <a:endParaRPr lang="ru-RU" sz="60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1.ytimg.com/vi/copU2gvZ1wc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7620010" cy="4286256"/>
          </a:xfrm>
          <a:prstGeom prst="rect">
            <a:avLst/>
          </a:prstGeom>
          <a:noFill/>
        </p:spPr>
      </p:pic>
      <p:pic>
        <p:nvPicPr>
          <p:cNvPr id="3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22" name="Picture 2" descr="D:\фото с вацапа для презентации\IMG-20191024-WA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8680"/>
            <a:ext cx="4861736" cy="6077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5220073" y="692696"/>
            <a:ext cx="3528392" cy="4832092"/>
          </a:xfrm>
          <a:prstGeom prst="rect">
            <a:avLst/>
          </a:prstGeom>
          <a:solidFill>
            <a:srgbClr val="FFFF00"/>
          </a:solidFill>
          <a:ln>
            <a:solidFill>
              <a:srgbClr val="00FFCC"/>
            </a:solidFill>
          </a:ln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ru-RU" sz="44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Калейдоскоп улыбок </a:t>
            </a:r>
          </a:p>
          <a:p>
            <a:pPr algn="ctr"/>
            <a:r>
              <a:rPr lang="ru-RU" sz="44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подхватили</a:t>
            </a:r>
          </a:p>
          <a:p>
            <a:pPr algn="ctr"/>
            <a:r>
              <a:rPr lang="ru-RU" sz="44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 и дети</a:t>
            </a:r>
          </a:p>
          <a:p>
            <a:pPr algn="ctr"/>
            <a:r>
              <a:rPr lang="ru-RU" sz="44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младших </a:t>
            </a:r>
          </a:p>
          <a:p>
            <a:pPr algn="ctr"/>
            <a:r>
              <a:rPr lang="ru-RU" sz="44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групп</a:t>
            </a:r>
            <a:endParaRPr lang="ru-RU" sz="4400" b="1" dirty="0">
              <a:ln>
                <a:solidFill>
                  <a:srgbClr val="00808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1.ytimg.com/vi/copU2gvZ1wc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7620010" cy="4286256"/>
          </a:xfrm>
          <a:prstGeom prst="rect">
            <a:avLst/>
          </a:prstGeom>
          <a:noFill/>
        </p:spPr>
      </p:pic>
      <p:pic>
        <p:nvPicPr>
          <p:cNvPr id="3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D:\фото с вацапа для презентации\IMG-20191024-WA0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214" y="1722812"/>
            <a:ext cx="8569572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882384" y="332656"/>
            <a:ext cx="7379231" cy="120032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Солнышко тоже улыбается </a:t>
            </a:r>
          </a:p>
          <a:p>
            <a:pPr algn="ctr"/>
            <a:r>
              <a:rPr lang="ru-RU" sz="3600" b="1" dirty="0" smtClean="0">
                <a:ln>
                  <a:solidFill>
                    <a:srgbClr val="008080"/>
                  </a:solidFill>
                </a:ln>
                <a:latin typeface="Times New Roman" pitchFamily="18" charset="0"/>
                <a:cs typeface="Times New Roman" pitchFamily="18" charset="0"/>
              </a:rPr>
              <a:t>в руках у детей!</a:t>
            </a:r>
            <a:endParaRPr lang="ru-RU" sz="3600" b="1" dirty="0">
              <a:ln>
                <a:solidFill>
                  <a:srgbClr val="00808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43684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1.ytimg.com/vi/copU2gvZ1wc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7620010" cy="4286256"/>
          </a:xfrm>
          <a:prstGeom prst="rect">
            <a:avLst/>
          </a:prstGeom>
          <a:noFill/>
        </p:spPr>
      </p:pic>
      <p:pic>
        <p:nvPicPr>
          <p:cNvPr id="3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4146" name="Picture 2" descr="D:\фото с вацапа для презентации\IMG-20191024-WA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532" y="836712"/>
            <a:ext cx="8424936" cy="5395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1.ytimg.com/vi/copU2gvZ1wc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7620010" cy="4286256"/>
          </a:xfrm>
          <a:prstGeom prst="rect">
            <a:avLst/>
          </a:prstGeom>
          <a:noFill/>
        </p:spPr>
      </p:pic>
      <p:pic>
        <p:nvPicPr>
          <p:cNvPr id="3" name="Picture 2" descr="https://image.jimcdn.com/app/cms/image/transf/none/path/sc2dd34c20485473b/backgroundarea/if0791c3f7f29e70a/version/1511548786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D:\Фото с телефона, на презентацию\P_20191023_1743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214554"/>
            <a:ext cx="2509260" cy="4460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D:\Фото с телефона, на презентацию\P_20191023_1725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214290"/>
            <a:ext cx="3614686" cy="6426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D:\Фото с телефона, на презентацию\P_20191023_172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2214554"/>
            <a:ext cx="2500330" cy="4445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0" y="428604"/>
            <a:ext cx="4748864" cy="1200329"/>
          </a:xfrm>
          <a:prstGeom prst="rect">
            <a:avLst/>
          </a:prstGeom>
          <a:solidFill>
            <a:srgbClr val="FFFF00"/>
          </a:solidFill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Арт-терапия, техника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МАНДАЛА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s://gomelsemya.by/images/_59e717c5391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71546"/>
            <a:ext cx="7143768" cy="40183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04249" y="142852"/>
            <a:ext cx="5462714" cy="92333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четвертый 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5214950"/>
            <a:ext cx="8858312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Девиз дня: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«Семьёй дорожить – счастливым быть»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vdp.mycdn.me/getImage?id=111473068550&amp;idx=1&amp;thumbType=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"/>
            <a:ext cx="9144000" cy="6857983"/>
          </a:xfrm>
          <a:prstGeom prst="rect">
            <a:avLst/>
          </a:prstGeom>
          <a:noFill/>
        </p:spPr>
      </p:pic>
      <p:pic>
        <p:nvPicPr>
          <p:cNvPr id="126978" name="Picture 2" descr="D:\Фото с телефона, на презентацию\P_20191024_072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2853055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6979" name="Picture 3" descr="D:\Фото с телефона, на презентацию\P_20191024_0734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428736"/>
            <a:ext cx="2928958" cy="5207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6980" name="Picture 4" descr="D:\Фото с телефона, на презентацию\P_20191024_0734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285992"/>
            <a:ext cx="1989472" cy="3536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28728" y="357166"/>
            <a:ext cx="6510500" cy="830997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СЕМЕЙНОЕ ГНЕЗДО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vdp.mycdn.me/getImage?id=111473068550&amp;idx=1&amp;thumbType=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"/>
            <a:ext cx="9144000" cy="6857983"/>
          </a:xfrm>
          <a:prstGeom prst="rect">
            <a:avLst/>
          </a:prstGeom>
          <a:noFill/>
        </p:spPr>
      </p:pic>
      <p:pic>
        <p:nvPicPr>
          <p:cNvPr id="128002" name="Picture 2" descr="D:\фото с вацапа для презентации\IMG-20191024-WA0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571480"/>
            <a:ext cx="3429024" cy="6090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8004" name="Picture 4" descr="D:\Фото с телефона, на презентацию\P_20191025_0741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472" y="3214686"/>
            <a:ext cx="5460994" cy="3071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57158" y="285728"/>
            <a:ext cx="4929222" cy="28623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Психологическая акция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Генеалогическое дерево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«Моя семья»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dok7xy59qfw9h.cloudfront.net/e55/b359b/48e1/4d14/b01a/ac0145a02bc6/large/390276.jpg"/>
          <p:cNvPicPr>
            <a:picLocks noChangeAspect="1" noChangeArrowheads="1"/>
          </p:cNvPicPr>
          <p:nvPr/>
        </p:nvPicPr>
        <p:blipFill>
          <a:blip r:embed="rId5" cstate="print"/>
          <a:srcRect b="7329"/>
          <a:stretch>
            <a:fillRect/>
          </a:stretch>
        </p:blipFill>
        <p:spPr bwMode="auto">
          <a:xfrm>
            <a:off x="6929454" y="4857760"/>
            <a:ext cx="2000232" cy="1739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903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 построения мероприятий 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каждого дня: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661248"/>
          </a:xfrm>
        </p:spPr>
        <p:txBody>
          <a:bodyPr>
            <a:normAutofit fontScale="25000" lnSpcReduction="20000"/>
          </a:bodyPr>
          <a:lstStyle/>
          <a:p>
            <a:pPr lvl="0"/>
            <a:endParaRPr lang="ru-RU" sz="4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 день недели практической психологии имеет основную идею и девиз т.е. имеет психологически очерченные начало и конец и являются  целостными 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законченными;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день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плавно перетекает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следующий;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день является 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неповторимым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имеет 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сквозные мероприятия, которые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задают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общий дух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неделе;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Каждый день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содержит центральное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мероприятия,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свою смысловую направленность, которая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выражается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девизе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дня;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События Недели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охватывают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весь </a:t>
            </a:r>
            <a:r>
              <a:rPr lang="ru-RU" sz="8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/сад - всех детей и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взрослых;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Недели не вмешиваются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учебный процесс; </a:t>
            </a:r>
          </a:p>
          <a:p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проведении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Недели психологии происходит «двухслойность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содержания мероприятий (фигура и фон).</a:t>
            </a:r>
          </a:p>
          <a:p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Фигурами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являются центральные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мероприятия дня,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фон – это  сквозные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работы; психологические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газеты,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стенды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недели,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психологические акции, «забор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общественного мнения», </a:t>
            </a: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цитаты, развешиваемые </a:t>
            </a:r>
            <a:r>
              <a:rPr lang="ru-RU" sz="8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детскому саду.</a:t>
            </a:r>
          </a:p>
          <a:p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vdp.mycdn.me/getImage?id=111473068550&amp;idx=1&amp;thumbType=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"/>
            <a:ext cx="9144000" cy="6857983"/>
          </a:xfrm>
          <a:prstGeom prst="rect">
            <a:avLst/>
          </a:prstGeom>
          <a:noFill/>
        </p:spPr>
      </p:pic>
      <p:pic>
        <p:nvPicPr>
          <p:cNvPr id="130050" name="Picture 2" descr="D:\фото с вацапа для презентации\IMG-20191024-WA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0051" name="Picture 3" descr="D:\фото с вацапа для презентации\IMG-20191024-WA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00438"/>
            <a:ext cx="4190994" cy="3143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0052" name="Picture 4" descr="D:\фото с вацапа для презентации\IMG-20191024-WA00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876"/>
            <a:ext cx="4071966" cy="305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4429124" y="642918"/>
            <a:ext cx="4500594" cy="212365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«СЕМЕЙНЫЙ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ЛАД!»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vdp.mycdn.me/getImage?id=111473068550&amp;idx=1&amp;thumbType=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"/>
            <a:ext cx="9144000" cy="685798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282" y="4429132"/>
            <a:ext cx="3071834" cy="2062103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Победители</a:t>
            </a:r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конкурса</a:t>
            </a:r>
          </a:p>
          <a:p>
            <a:pPr algn="ctr"/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«СЕМЕЙНЫЙ </a:t>
            </a:r>
          </a:p>
          <a:p>
            <a:pPr algn="ctr"/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ЛАД!»</a:t>
            </a:r>
            <a:endParaRPr lang="ru-RU" sz="3200" b="1" dirty="0">
              <a:ln>
                <a:solidFill>
                  <a:srgbClr val="00808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4" name="Picture 2" descr="D:\фото с вацапа для презентации\IMG-20191024-WA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357430"/>
            <a:ext cx="5524504" cy="4143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187559" y="428604"/>
            <a:ext cx="4305602" cy="1077218"/>
          </a:xfrm>
          <a:prstGeom prst="rect">
            <a:avLst/>
          </a:prstGeom>
          <a:solidFill>
            <a:srgbClr val="FFC000"/>
          </a:solidFill>
          <a:ln>
            <a:solidFill>
              <a:srgbClr val="0080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Семья Биктимеровых</a:t>
            </a:r>
          </a:p>
          <a:p>
            <a:pPr algn="ctr"/>
            <a:r>
              <a:rPr lang="ru-RU" sz="3200" b="1" dirty="0" smtClean="0">
                <a:ln>
                  <a:solidFill>
                    <a:srgbClr val="008080"/>
                  </a:solidFill>
                </a:ln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Группа № 4</a:t>
            </a:r>
            <a:endParaRPr lang="ru-RU" sz="3200" b="1" dirty="0">
              <a:ln>
                <a:solidFill>
                  <a:srgbClr val="008080"/>
                </a:solidFill>
              </a:ln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5" name="Picture 3" descr="D:\фото с вацапа для презентации\IMG-20191024-WA0061.jpg"/>
          <p:cNvPicPr>
            <a:picLocks noChangeAspect="1" noChangeArrowheads="1"/>
          </p:cNvPicPr>
          <p:nvPr/>
        </p:nvPicPr>
        <p:blipFill>
          <a:blip r:embed="rId4" cstate="print"/>
          <a:srcRect l="5105" t="16797" r="10387" b="22005"/>
          <a:stretch>
            <a:fillRect/>
          </a:stretch>
        </p:blipFill>
        <p:spPr bwMode="auto">
          <a:xfrm>
            <a:off x="500034" y="642918"/>
            <a:ext cx="2334655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4" name="Picture 6" descr="https://wellbeingtherapycenter.com/wp-content/uploads/2019/02/ar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714356"/>
            <a:ext cx="642942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День  пятый 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ДЕНЬ  ТВОРЧЕСТВА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357562"/>
            <a:ext cx="7323543" cy="1815882"/>
          </a:xfrm>
          <a:prstGeom prst="rect">
            <a:avLst/>
          </a:prstGeom>
          <a:solidFill>
            <a:srgbClr val="FFC000"/>
          </a:solidFill>
          <a:scene3d>
            <a:camera prst="perspectiveHeroicExtremeLef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7030A0"/>
                  </a:solidFill>
                </a:ln>
                <a:latin typeface="Times New Roman" pitchFamily="18" charset="0"/>
                <a:cs typeface="Times New Roman" pitchFamily="18" charset="0"/>
              </a:rPr>
              <a:t>Девиз дня:</a:t>
            </a:r>
          </a:p>
          <a:p>
            <a:pPr algn="ctr"/>
            <a:r>
              <a:rPr lang="ru-RU" sz="2800" dirty="0" smtClean="0">
                <a:ln>
                  <a:solidFill>
                    <a:srgbClr val="7030A0"/>
                  </a:solidFill>
                </a:ln>
                <a:latin typeface="Times New Roman" pitchFamily="18" charset="0"/>
                <a:cs typeface="Times New Roman" pitchFamily="18" charset="0"/>
              </a:rPr>
              <a:t>« В КАЖДОМ ЧЕЛОВЕКЕ ЖИВЁТ ТАЛАНТ,</a:t>
            </a:r>
          </a:p>
          <a:p>
            <a:pPr algn="ctr"/>
            <a:r>
              <a:rPr lang="ru-RU" sz="2800" dirty="0" smtClean="0">
                <a:ln>
                  <a:solidFill>
                    <a:srgbClr val="7030A0"/>
                  </a:solidFill>
                </a:ln>
                <a:latin typeface="Times New Roman" pitchFamily="18" charset="0"/>
                <a:cs typeface="Times New Roman" pitchFamily="18" charset="0"/>
              </a:rPr>
              <a:t> ТОЛЬКО ДАЙТЕ ЕМУ РАСКРЫТЬСЯ!»</a:t>
            </a:r>
          </a:p>
          <a:p>
            <a:pPr algn="ctr"/>
            <a:r>
              <a:rPr lang="ru-RU" sz="2800" dirty="0" smtClean="0">
                <a:ln>
                  <a:solidFill>
                    <a:srgbClr val="C00000"/>
                  </a:solidFill>
                </a:ln>
              </a:rPr>
              <a:t>  </a:t>
            </a:r>
            <a:endParaRPr lang="ru-RU" sz="2800" dirty="0">
              <a:ln>
                <a:solidFill>
                  <a:srgbClr val="C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25409255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429"/>
            <a:ext cx="9144000" cy="6877429"/>
          </a:xfrm>
          <a:prstGeom prst="rect">
            <a:avLst/>
          </a:prstGeom>
          <a:noFill/>
        </p:spPr>
      </p:pic>
      <p:pic>
        <p:nvPicPr>
          <p:cNvPr id="6" name="Picture 1" descr="D:\Фото с телефона, на презентацию\P_20191025_0728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461" y="1614202"/>
            <a:ext cx="2835196" cy="5040347"/>
          </a:xfrm>
          <a:prstGeom prst="rect">
            <a:avLst/>
          </a:prstGeom>
          <a:noFill/>
        </p:spPr>
      </p:pic>
      <p:pic>
        <p:nvPicPr>
          <p:cNvPr id="8" name="Picture 3" descr="D:\Фото с телефона, на презентацию\P_20191023_163410_S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653889"/>
            <a:ext cx="2772686" cy="50006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461" y="453560"/>
            <a:ext cx="742408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C00000"/>
            </a:solidFill>
          </a:ln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каким настроением вы пришли </a:t>
            </a:r>
          </a:p>
          <a:p>
            <a:pPr algn="ctr"/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егодня в детский сад!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73873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429"/>
            <a:ext cx="9144000" cy="6877429"/>
          </a:xfrm>
          <a:prstGeom prst="rect">
            <a:avLst/>
          </a:prstGeom>
          <a:noFill/>
        </p:spPr>
      </p:pic>
      <p:pic>
        <p:nvPicPr>
          <p:cNvPr id="2050" name="Picture 2" descr="D:\Desktop\Презентация на конкурс проектов\фото с детьми\IMG-20190215-WA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857364"/>
            <a:ext cx="3571900" cy="4762534"/>
          </a:xfrm>
          <a:prstGeom prst="rect">
            <a:avLst/>
          </a:prstGeom>
          <a:noFill/>
        </p:spPr>
      </p:pic>
      <p:pic>
        <p:nvPicPr>
          <p:cNvPr id="2051" name="Picture 3" descr="D:\Desktop\Презентация на конкурс проектов\фото с детьми\im-upload-image-1541183277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500174"/>
            <a:ext cx="3857548" cy="5143397"/>
          </a:xfrm>
          <a:prstGeom prst="rect">
            <a:avLst/>
          </a:prstGeom>
          <a:noFill/>
        </p:spPr>
      </p:pic>
      <p:pic>
        <p:nvPicPr>
          <p:cNvPr id="2052" name="Picture 4" descr="D:\Desktop\Презентация на конкурс проектов\фото с детьми\im-upload-image-15411832740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100" y="14287576"/>
            <a:ext cx="5333899" cy="4000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285728"/>
            <a:ext cx="4463979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>
                  <a:solidFill>
                    <a:srgbClr val="FF0000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Изотерапия</a:t>
            </a:r>
            <a:r>
              <a:rPr lang="ru-RU" sz="6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6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90203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429"/>
            <a:ext cx="9144000" cy="6877429"/>
          </a:xfrm>
          <a:prstGeom prst="rect">
            <a:avLst/>
          </a:prstGeom>
          <a:noFill/>
        </p:spPr>
      </p:pic>
      <p:pic>
        <p:nvPicPr>
          <p:cNvPr id="3" name="Picture 4" descr="D:\Desktop\Презентация на конкурс проектов\фото с детьми\im-upload-image-1541183274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71546"/>
            <a:ext cx="7405601" cy="555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439020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429"/>
            <a:ext cx="9144000" cy="6877429"/>
          </a:xfrm>
          <a:prstGeom prst="rect">
            <a:avLst/>
          </a:prstGeom>
          <a:noFill/>
        </p:spPr>
      </p:pic>
      <p:pic>
        <p:nvPicPr>
          <p:cNvPr id="1026" name="Picture 2" descr="D:\Desktop\фото на 5 день\IMG-20191111-WA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214554"/>
            <a:ext cx="5786479" cy="4339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8596" y="548680"/>
            <a:ext cx="8286808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 -КЛАССЫ </a:t>
            </a:r>
          </a:p>
          <a:p>
            <a:pPr algn="ctr"/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 РАБОТЕ С ДЕТЬМИ</a:t>
            </a:r>
            <a:endParaRPr lang="ru-RU" sz="3600" b="1" dirty="0">
              <a:ln>
                <a:solidFill>
                  <a:srgbClr val="7030A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D:\Desktop\Презентация на конкурс проектов\фото с детьми\IMG_20180214_172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5429255" y="1571612"/>
            <a:ext cx="3536198" cy="4714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037387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429"/>
            <a:ext cx="9144000" cy="6877429"/>
          </a:xfrm>
          <a:prstGeom prst="rect">
            <a:avLst/>
          </a:prstGeom>
          <a:noFill/>
        </p:spPr>
      </p:pic>
      <p:pic>
        <p:nvPicPr>
          <p:cNvPr id="4" name="Picture 4" descr="D:\Фото с телефона, на презентацию\P_20191025_072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166" y="1988840"/>
            <a:ext cx="8327667" cy="46843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33563" y="154435"/>
            <a:ext cx="5676874" cy="1754326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СТЕНД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НЕДЕЛЯ ПСИХОЛОГИИ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ПЯТЫЙ ДЕНЬ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7387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32" y="14288"/>
            <a:ext cx="9144000" cy="6877429"/>
          </a:xfrm>
          <a:prstGeom prst="rect">
            <a:avLst/>
          </a:prstGeom>
          <a:noFill/>
        </p:spPr>
      </p:pic>
      <p:pic>
        <p:nvPicPr>
          <p:cNvPr id="3" name="Picture 2" descr="D:\Фото с телефона, на презентацию\P_20191025_072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52648"/>
            <a:ext cx="3600400" cy="64007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1960" y="1818730"/>
            <a:ext cx="4637552" cy="2308324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СТЕНД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«ЗАБОР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ОБЩЕСТВЕННОГО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МНЕНИЯ!»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390203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s://abiturients.info/sites/default/files/foto-uz/art-terapiya-risova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429"/>
            <a:ext cx="9144000" cy="6877429"/>
          </a:xfrm>
          <a:prstGeom prst="rect">
            <a:avLst/>
          </a:prstGeom>
          <a:noFill/>
        </p:spPr>
      </p:pic>
      <p:pic>
        <p:nvPicPr>
          <p:cNvPr id="3" name="Picture 2" descr="D:\Фото с телефона, на презентацию\P_20191025_081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199" y="1834604"/>
            <a:ext cx="8367602" cy="470677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52277" y="476672"/>
            <a:ext cx="7931531" cy="1077218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ЫСТАВКА РАБОТ ПО АРТ-ТЕРАПИИ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«ДЕТИ И РОДИТЕЛИ»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39020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6429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0114" name="Picture 2" descr="https://fs00.infourok.ru/images/doc/139/161546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488" y="642918"/>
            <a:ext cx="3695692" cy="76944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День первый 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4643447"/>
            <a:ext cx="9144000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perspectiveContrastingRightFacing"/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accent3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Девиз дня: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«Будем дружными всегда,  как у радуги цвета!»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20-a_day_in_the_lif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s://botana.biz/prepod/_bloks/pic/jk0d8ji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550" cy="6858000"/>
          </a:xfrm>
          <a:prstGeom prst="rect">
            <a:avLst/>
          </a:prstGeom>
          <a:noFill/>
        </p:spPr>
      </p:pic>
      <p:pic>
        <p:nvPicPr>
          <p:cNvPr id="5" name="Picture 2" descr="D:\Фото с телефона, на презентацию\P_20191021_0753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098" y="500042"/>
            <a:ext cx="2848350" cy="50637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1" descr="D:\Фото с телефона, на презентацию\P_20191021_0807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643050"/>
            <a:ext cx="2829169" cy="50296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extBox 6"/>
          <p:cNvSpPr txBox="1"/>
          <p:nvPr/>
        </p:nvSpPr>
        <p:spPr>
          <a:xfrm>
            <a:off x="5286380" y="928670"/>
            <a:ext cx="3647059" cy="2554545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  <a:softEdge rad="127000"/>
          </a:effectLst>
          <a:scene3d>
            <a:camera prst="perspectiveHeroicExtremeLef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Радужное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настроение 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s://ds03.infourok.ru/uploads/ex/1153/0001d28a-4a61bcd1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3500438"/>
            <a:ext cx="3641831" cy="230832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Радужное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настроение 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89" name="Picture 1" descr="D:\фото с вацапа для презентации\IMG-20191021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571612"/>
            <a:ext cx="3482603" cy="46434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9090" name="Picture 2" descr="D:\фото с вацапа для презентации\IMG-20191021-WA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500042"/>
            <a:ext cx="3214678" cy="4286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www.playcast.ru/uploads/2016/06/01/18850717.jpg"/>
          <p:cNvPicPr>
            <a:picLocks noChangeAspect="1" noChangeArrowheads="1"/>
          </p:cNvPicPr>
          <p:nvPr/>
        </p:nvPicPr>
        <p:blipFill>
          <a:blip r:embed="rId2" cstate="print"/>
          <a:srcRect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61253" y="825183"/>
            <a:ext cx="3592201" cy="1754326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Радужное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настроение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СОТРУДНИКИ</a:t>
            </a:r>
          </a:p>
        </p:txBody>
      </p:sp>
      <p:pic>
        <p:nvPicPr>
          <p:cNvPr id="112643" name="Picture 3" descr="D:\фото с вацапа для презентации\IMG-20191021-WA0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6010283" cy="45077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s://st.depositphotos.com/1012047/4373/v/950/depositphotos_43730947-stock-illustration-landscape-with-a-rainbow-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1091"/>
            <a:ext cx="9144000" cy="6909091"/>
          </a:xfrm>
          <a:prstGeom prst="rect">
            <a:avLst/>
          </a:prstGeom>
          <a:noFill/>
        </p:spPr>
      </p:pic>
      <p:pic>
        <p:nvPicPr>
          <p:cNvPr id="113666" name="Picture 2" descr="D:\Фото с телефона, на презентацию\P_20191021_100419.jpg"/>
          <p:cNvPicPr>
            <a:picLocks noChangeAspect="1" noChangeArrowheads="1"/>
          </p:cNvPicPr>
          <p:nvPr/>
        </p:nvPicPr>
        <p:blipFill>
          <a:blip r:embed="rId3" cstate="print"/>
          <a:srcRect r="18586"/>
          <a:stretch>
            <a:fillRect/>
          </a:stretch>
        </p:blipFill>
        <p:spPr bwMode="auto">
          <a:xfrm>
            <a:off x="142844" y="0"/>
            <a:ext cx="4135849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3667" name="Picture 3" descr="D:\фото с вацапа для презентации\IMG-20191021-WA0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857627"/>
            <a:ext cx="3857652" cy="2893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3668" name="Picture 4" descr="D:\фото с вацапа для презентации\IMG-20191021-WA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2857496"/>
            <a:ext cx="400052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643438" y="357166"/>
            <a:ext cx="4357718" cy="31700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Арт-терапия в старших и подготовительных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группах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ЦВЕТОТЕРАПИЯ</a:t>
            </a:r>
          </a:p>
          <a:p>
            <a:pPr algn="ctr"/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цветными клубками</a:t>
            </a:r>
            <a:endParaRPr lang="ru-RU" sz="24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s://photoshop-kopona.com/uploads/posts/2018-08/1535565642_4.jpg"/>
          <p:cNvPicPr>
            <a:picLocks noChangeAspect="1" noChangeArrowheads="1"/>
          </p:cNvPicPr>
          <p:nvPr/>
        </p:nvPicPr>
        <p:blipFill>
          <a:blip r:embed="rId2" cstate="print"/>
          <a:srcRect l="1562"/>
          <a:stretch>
            <a:fillRect/>
          </a:stretch>
        </p:blipFill>
        <p:spPr bwMode="auto">
          <a:xfrm>
            <a:off x="0" y="0"/>
            <a:ext cx="9144000" cy="6861119"/>
          </a:xfrm>
          <a:prstGeom prst="rect">
            <a:avLst/>
          </a:prstGeom>
          <a:noFill/>
        </p:spPr>
      </p:pic>
      <p:pic>
        <p:nvPicPr>
          <p:cNvPr id="115715" name="Picture 3" descr="D:\Фото с телефона, на презентацию\P_20191022_164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13026"/>
            <a:ext cx="2500298" cy="444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5716" name="Picture 4" descr="D:\Фото с телефона, на презентацию\P_20191022_1725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924260"/>
            <a:ext cx="2212729" cy="3933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5717" name="Picture 5" descr="D:\Фото с телефона, на презентацию\P_20191022_172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500042"/>
            <a:ext cx="2714644" cy="4826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https://avatars.mds.yandex.net/get-pdb/236760/f0b19e0d-4c60-49dd-945f-5f105e5e6987/s1200?webp=fal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5286388"/>
            <a:ext cx="2666975" cy="1571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72066" y="142852"/>
            <a:ext cx="3929090" cy="2246769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Цветовое действие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продолжается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вечером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Лепка из цветного  соленого теста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sovavitebsk.by/wp-content/uploads/2016/08/55000_5122_5_142369442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1000108"/>
            <a:ext cx="1284663" cy="1571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http://du-zasl5.minsk.edu.by/be/sm_full.aspx?guid=130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30" y="5405453"/>
            <a:ext cx="1938004" cy="1452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</TotalTime>
  <Words>546</Words>
  <Application>Microsoft Office PowerPoint</Application>
  <PresentationFormat>Экран (4:3)</PresentationFormat>
  <Paragraphs>141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 Цель: помочь всем участникам образовательного процесса осознать аспекты собственного бытия, почувствовать важность познания не только предметного мира, но и внутреннего мира других людей и самого себя, посредством арт-терапевтических  методов и технологий. </vt:lpstr>
      <vt:lpstr> Принципы построения мероприятий  каждого дня: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user</dc:creator>
  <cp:lastModifiedBy>Пользователь Windows</cp:lastModifiedBy>
  <cp:revision>168</cp:revision>
  <dcterms:created xsi:type="dcterms:W3CDTF">2019-11-09T09:59:05Z</dcterms:created>
  <dcterms:modified xsi:type="dcterms:W3CDTF">2022-03-09T11:28:18Z</dcterms:modified>
</cp:coreProperties>
</file>