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8" r:id="rId2"/>
    <p:sldId id="257" r:id="rId3"/>
    <p:sldId id="289" r:id="rId4"/>
    <p:sldId id="290" r:id="rId5"/>
    <p:sldId id="271" r:id="rId6"/>
    <p:sldId id="292" r:id="rId7"/>
    <p:sldId id="293" r:id="rId8"/>
    <p:sldId id="280" r:id="rId9"/>
    <p:sldId id="294" r:id="rId10"/>
    <p:sldId id="295" r:id="rId11"/>
    <p:sldId id="258" r:id="rId12"/>
    <p:sldId id="296" r:id="rId13"/>
    <p:sldId id="297" r:id="rId14"/>
    <p:sldId id="260" r:id="rId15"/>
    <p:sldId id="298" r:id="rId16"/>
    <p:sldId id="299" r:id="rId17"/>
    <p:sldId id="261" r:id="rId18"/>
    <p:sldId id="300" r:id="rId19"/>
    <p:sldId id="301" r:id="rId20"/>
    <p:sldId id="269" r:id="rId21"/>
    <p:sldId id="302" r:id="rId22"/>
    <p:sldId id="303" r:id="rId23"/>
    <p:sldId id="283" r:id="rId24"/>
    <p:sldId id="304" r:id="rId25"/>
    <p:sldId id="305" r:id="rId26"/>
    <p:sldId id="270" r:id="rId27"/>
    <p:sldId id="306" r:id="rId28"/>
    <p:sldId id="307" r:id="rId29"/>
    <p:sldId id="272" r:id="rId30"/>
    <p:sldId id="309" r:id="rId31"/>
    <p:sldId id="310" r:id="rId32"/>
    <p:sldId id="276" r:id="rId33"/>
    <p:sldId id="311" r:id="rId34"/>
    <p:sldId id="312" r:id="rId35"/>
    <p:sldId id="279" r:id="rId36"/>
    <p:sldId id="313" r:id="rId37"/>
    <p:sldId id="314" r:id="rId38"/>
    <p:sldId id="282" r:id="rId39"/>
    <p:sldId id="315" r:id="rId40"/>
    <p:sldId id="316" r:id="rId41"/>
    <p:sldId id="287" r:id="rId42"/>
    <p:sldId id="317" r:id="rId43"/>
    <p:sldId id="318" r:id="rId44"/>
    <p:sldId id="308" r:id="rId45"/>
    <p:sldId id="319" r:id="rId46"/>
    <p:sldId id="320" r:id="rId47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7439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1542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3754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5421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3725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2248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7618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7669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8349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458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4210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87CF7-FE4D-7D48-9EAC-734569DC4AE4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CBFCE-0911-534D-9645-6E5657F32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818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6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8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image" Target="../media/image9.pn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image" Target="../media/image13.pn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40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2.xml"/><Relationship Id="rId5" Type="http://schemas.openxmlformats.org/officeDocument/2006/relationships/image" Target="../media/image17.png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7312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47355" y="2448233"/>
            <a:ext cx="8285261" cy="179182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1"/>
            <a:ext cx="9143999" cy="244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28801" y="4513006"/>
            <a:ext cx="7003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Составители:</a:t>
            </a:r>
          </a:p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Гусева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Е.А.</a:t>
            </a:r>
          </a:p>
          <a:p>
            <a:pPr algn="r"/>
            <a:r>
              <a:rPr lang="ru-RU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общеобразовательное учреждение 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Степановская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 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имени Н.К. Иванова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Галичского муниципального района Костромской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2777" y="2897945"/>
            <a:ext cx="7710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Arial Black" pitchFamily="34" charset="0"/>
              </a:rPr>
              <a:t>Интерактивный тест</a:t>
            </a:r>
            <a:endParaRPr lang="ru-RU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23405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7168" y="3679692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168" y="0"/>
            <a:ext cx="2838450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9368" y="3140968"/>
            <a:ext cx="8285261" cy="10772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29368" y="3140968"/>
            <a:ext cx="846328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4.Где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разрешается кататься на санках и лыжах? </a:t>
            </a: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178447" y="5094774"/>
            <a:ext cx="625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проезжей части</a:t>
            </a: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178447" y="5666282"/>
            <a:ext cx="87146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парках,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скверах,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стадионах, то есть там, где нет опасности выезда на проезжую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часть</a:t>
            </a: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178447" y="4525387"/>
            <a:ext cx="625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тротуаре или там где хочется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73401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7168" y="3679692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580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8447" y="3268276"/>
            <a:ext cx="5897691" cy="182422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78447" y="3276623"/>
            <a:ext cx="589769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5.Кот Леопольд очень любит кататься на велосипеде.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Является ли велосипед транспортным средством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5" y="-97842"/>
            <a:ext cx="9144000" cy="30227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3309" y="3001037"/>
            <a:ext cx="3030686" cy="35646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hlinkClick r:id="rId5" action="ppaction://hlinksldjump"/>
          </p:cNvPr>
          <p:cNvSpPr txBox="1"/>
          <p:nvPr/>
        </p:nvSpPr>
        <p:spPr>
          <a:xfrm>
            <a:off x="178447" y="5348486"/>
            <a:ext cx="2735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Да</a:t>
            </a:r>
          </a:p>
        </p:txBody>
      </p:sp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215619" y="5972692"/>
            <a:ext cx="2735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36229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4004" y="4233690"/>
            <a:ext cx="83127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Велосипед определяется как «транспортное средство, кроме инвалидных колясок, имеющее два колеса или более и приводимое в движение мускульной силой людей, находящихся на нём».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7" y="150664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3140967"/>
            <a:ext cx="4615756" cy="12688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6.Сколько правил велосипедиста нарушает кот Леопольд?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29368" y="3140967"/>
            <a:ext cx="41426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000" b="1" dirty="0">
              <a:latin typeface="Franklin Gothic Book"/>
            </a:endParaRP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1214329" y="4742314"/>
            <a:ext cx="1230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275" y="2300748"/>
            <a:ext cx="4188234" cy="38921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1214329" y="5823615"/>
            <a:ext cx="1230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>
            <a:hlinkClick r:id="rId4" action="ppaction://hlinksldjump"/>
          </p:cNvPr>
          <p:cNvSpPr txBox="1"/>
          <p:nvPr/>
        </p:nvSpPr>
        <p:spPr>
          <a:xfrm>
            <a:off x="1214329" y="5296312"/>
            <a:ext cx="1230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4466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74004" y="4057870"/>
            <a:ext cx="831279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1- едет с закрытыми глазами;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2- не держится за руль;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3--снял ноги с педалей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46" y="377312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9368" y="3140968"/>
            <a:ext cx="8285261" cy="5991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23528" y="3140968"/>
            <a:ext cx="84632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1.Кто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такой пешеход? </a:t>
            </a: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395712" y="4217159"/>
            <a:ext cx="83911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Лицо, находящиеся вне транспортного средства на дороге и не производящее на ней работу</a:t>
            </a: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429368" y="5915474"/>
            <a:ext cx="7576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Лицо, переходящее пешеходный переход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429368" y="5315310"/>
            <a:ext cx="7245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Человек, который идет по дороге</a:t>
            </a:r>
          </a:p>
        </p:txBody>
      </p:sp>
    </p:spTree>
    <p:extLst>
      <p:ext uri="{BB962C8B-B14F-4D97-AF65-F5344CB8AC3E}">
        <p14:creationId xmlns="" xmlns:p14="http://schemas.microsoft.com/office/powerpoint/2010/main" val="9845195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7" y="-3736023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14550" y="3001037"/>
            <a:ext cx="5696509" cy="11674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7.Голова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болит у Томы,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дойти теперь до дома.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ситуации такой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Нужно знак найти какой?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903091" y="3216173"/>
            <a:ext cx="41426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000" b="1" dirty="0">
              <a:latin typeface="Franklin Gothic Book"/>
            </a:endParaRP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583" y="4653386"/>
            <a:ext cx="1832277" cy="162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771" y="4727128"/>
            <a:ext cx="2146812" cy="1677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755" t="1" r="34701" b="-24424"/>
          <a:stretch/>
        </p:blipFill>
        <p:spPr bwMode="auto">
          <a:xfrm>
            <a:off x="6168052" y="4638394"/>
            <a:ext cx="1881340" cy="204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772434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98857" y="4057870"/>
            <a:ext cx="831279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Белый квадрат с красным крестом посередине на голубого цвета прямоугольнике – знак 7.1. - информирует о том, что в медицинском пункте можно получить первую помощь.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 descr="https://auto.today/media/res/6/5/4/3/5/65435.pvlsbo.1280.jpg"/>
          <p:cNvPicPr>
            <a:picLocks noChangeAspect="1" noChangeArrowheads="1"/>
          </p:cNvPicPr>
          <p:nvPr/>
        </p:nvPicPr>
        <p:blipFill>
          <a:blip r:embed="rId4"/>
          <a:srcRect l="31213" r="34350"/>
          <a:stretch>
            <a:fillRect/>
          </a:stretch>
        </p:blipFill>
        <p:spPr bwMode="auto">
          <a:xfrm>
            <a:off x="6608539" y="0"/>
            <a:ext cx="2303114" cy="3343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7" y="-3736023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34321" y="3032545"/>
            <a:ext cx="7495082" cy="11674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8.Если на дороге случилась беда.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Куда,  дружок, позвонишь ты тогда?!?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4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01" t="10123" r="5832" b="59296"/>
          <a:stretch/>
        </p:blipFill>
        <p:spPr bwMode="auto">
          <a:xfrm>
            <a:off x="178447" y="4557251"/>
            <a:ext cx="2982252" cy="206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323" t="40612" r="6503" b="33259"/>
          <a:stretch/>
        </p:blipFill>
        <p:spPr bwMode="auto">
          <a:xfrm>
            <a:off x="3421626" y="4704735"/>
            <a:ext cx="2774471" cy="1991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7" descr="http://117chita.detkin-club.ru/editor/1969/images/03920f16c5083920ea51ef4bfd945df2.pn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36" t="67192" r="9293" b="5529"/>
          <a:stretch/>
        </p:blipFill>
        <p:spPr bwMode="auto">
          <a:xfrm>
            <a:off x="6287242" y="4704735"/>
            <a:ext cx="2672120" cy="2034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95621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7" y="-3736023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0374" y="3032545"/>
            <a:ext cx="8089265" cy="11674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9.Техническое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средство со световыми сигналами, регулирующее дорожное движение</a:t>
            </a:r>
          </a:p>
        </p:txBody>
      </p:sp>
      <p:sp>
        <p:nvSpPr>
          <p:cNvPr id="22" name="TextBox 21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946490" y="5195025"/>
            <a:ext cx="4627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Светофор</a:t>
            </a: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 descr="https://im0-tub-ru.yandex.net/i?id=14c42ef9e4179f0d03c7a7dbdcfe3ba8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Box 11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946490" y="4353011"/>
            <a:ext cx="4627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Гирлянда</a:t>
            </a:r>
          </a:p>
        </p:txBody>
      </p:sp>
      <p:sp>
        <p:nvSpPr>
          <p:cNvPr id="14" name="TextBox 1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946490" y="6072187"/>
            <a:ext cx="4627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Лампочка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4694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356" y="878543"/>
            <a:ext cx="2906818" cy="3917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7" y="-3736023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Управляющая кнопка: домой 14">
            <a:hlinkClick r:id="" action="ppaction://noaction" highlightClick="1"/>
          </p:cNvPr>
          <p:cNvSpPr/>
          <p:nvPr/>
        </p:nvSpPr>
        <p:spPr>
          <a:xfrm>
            <a:off x="8286750" y="6072188"/>
            <a:ext cx="500063" cy="5715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41123" y="3229897"/>
            <a:ext cx="4986555" cy="89491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10.Для чего нужен светофор?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-1" y="4200270"/>
            <a:ext cx="52047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0" lvl="3" indent="-3429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красоты</a:t>
            </a: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 descr="https://im0-tub-ru.yandex.net/i?id=14c42ef9e4179f0d03c7a7dbdcfe3ba8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678" y="3145599"/>
            <a:ext cx="3716322" cy="33436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78447" y="5246710"/>
            <a:ext cx="577121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Светофор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регулирует движение транспорта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пешеходов на дорогах.</a:t>
            </a:r>
          </a:p>
        </p:txBody>
      </p:sp>
      <p:sp>
        <p:nvSpPr>
          <p:cNvPr id="16" name="Text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7598" y="4723490"/>
            <a:ext cx="52047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0" lvl="3" indent="-3429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освещения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41841475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356" y="315836"/>
            <a:ext cx="2906818" cy="3917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7" y="-3736023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0" y="3131421"/>
            <a:ext cx="5366479" cy="13441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11. Можно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ли разговаривать с водителем во время движения автобуса?</a:t>
            </a: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 descr="https://im0-tub-ru.yandex.net/i?id=14c42ef9e4179f0d03c7a7dbdcfe3ba8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756" y="2781803"/>
            <a:ext cx="3953276" cy="38136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hlinkClick r:id="rId5" action="ppaction://hlinksldjump"/>
          </p:cNvPr>
          <p:cNvSpPr txBox="1"/>
          <p:nvPr/>
        </p:nvSpPr>
        <p:spPr>
          <a:xfrm>
            <a:off x="460375" y="4704736"/>
            <a:ext cx="459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Можно, только шёпотом</a:t>
            </a: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460375" y="6072188"/>
            <a:ext cx="3672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Можно</a:t>
            </a:r>
          </a:p>
        </p:txBody>
      </p:sp>
      <p:sp>
        <p:nvSpPr>
          <p:cNvPr id="14" name="TextBox 13">
            <a:hlinkClick r:id="rId6" action="ppaction://hlinksldjump"/>
          </p:cNvPr>
          <p:cNvSpPr txBox="1"/>
          <p:nvPr/>
        </p:nvSpPr>
        <p:spPr>
          <a:xfrm>
            <a:off x="460375" y="5287358"/>
            <a:ext cx="3672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Нельзя</a:t>
            </a:r>
          </a:p>
        </p:txBody>
      </p:sp>
    </p:spTree>
    <p:extLst>
      <p:ext uri="{BB962C8B-B14F-4D97-AF65-F5344CB8AC3E}">
        <p14:creationId xmlns="" xmlns:p14="http://schemas.microsoft.com/office/powerpoint/2010/main" val="41337152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-19489" y="4233690"/>
            <a:ext cx="844021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Нельзя отвлекать водителя, может случиться авария.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3" algn="ctr"/>
            <a:endParaRPr lang="ru-RU" sz="2000" b="1" dirty="0" smtClean="0">
              <a:latin typeface="Franklin Gothic Book"/>
            </a:endParaRPr>
          </a:p>
          <a:p>
            <a:pPr lvl="3" algn="ctr"/>
            <a:endParaRPr lang="ru-RU" sz="2000" b="1" dirty="0">
              <a:latin typeface="Franklin Gothic 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7" y="-3736023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0375" y="3001038"/>
            <a:ext cx="8226425" cy="21795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12.Ехали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звери, открыли окошко.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Тут же какая-то серая кошка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Голову высунуть вдруг захотела,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Публика ей возражать не посмела.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Едет в автобусе гордо она,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 голова из окошка видна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Какое правило нарушила кошка!!!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639955" y="5180617"/>
            <a:ext cx="44233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 algn="ctr"/>
            <a:endParaRPr lang="ru-RU" sz="2000" b="1" dirty="0" smtClean="0">
              <a:latin typeface="Franklin Gothic Book"/>
            </a:endParaRPr>
          </a:p>
          <a:p>
            <a:pPr lvl="3" algn="ctr"/>
            <a:endParaRPr lang="ru-RU" sz="2000" b="1" dirty="0" smtClean="0">
              <a:latin typeface="Franklin Gothic Book"/>
            </a:endParaRPr>
          </a:p>
          <a:p>
            <a:pPr lvl="3" algn="ctr"/>
            <a:endParaRPr lang="ru-RU" sz="2000" b="1" dirty="0">
              <a:latin typeface="Franklin Gothic Book"/>
            </a:endParaRP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 descr="https://im0-tub-ru.yandex.net/i?id=14c42ef9e4179f0d03c7a7dbdcfe3ba8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-1" y="5348645"/>
            <a:ext cx="8686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0" lvl="3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Неправильно открыла окно;</a:t>
            </a: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-457200" y="6271975"/>
            <a:ext cx="9601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0" lvl="3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Нельзя высовываться из окна  транспортного средства;</a:t>
            </a: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1" y="5810310"/>
            <a:ext cx="8686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0" lvl="3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спросила разрешения;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75938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2479659" y="0"/>
            <a:ext cx="4099811" cy="3873926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-829993" y="3873926"/>
            <a:ext cx="99739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высовывайте голову и руки из окна автомобиля. Проходящий мимо транспорт может вас задеть, что может вызвать серьезную травму.</a:t>
            </a:r>
          </a:p>
          <a:p>
            <a:pPr lvl="3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статье 12.23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КоАП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станет поводом для оплаты штрафа водителем</a:t>
            </a:r>
          </a:p>
          <a:p>
            <a:pPr lvl="3" algn="ctr"/>
            <a:endParaRPr lang="ru-RU" sz="2000" b="1" dirty="0">
              <a:latin typeface="Franklin Gothic 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7" y="-3736023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0375" y="3001037"/>
            <a:ext cx="8099009" cy="20576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13.Семеро ребят   решили поиграть на проезжей части дороги. Двое ушли домой! Остальные остались  играть на дороге. Сколько ребят поступило правильно!!!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639955" y="5180617"/>
            <a:ext cx="44233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 algn="ctr"/>
            <a:endParaRPr lang="ru-RU" sz="2000" b="1" dirty="0" smtClean="0">
              <a:latin typeface="Franklin Gothic Book"/>
            </a:endParaRPr>
          </a:p>
          <a:p>
            <a:pPr lvl="3" algn="ctr"/>
            <a:endParaRPr lang="ru-RU" sz="2000" b="1" dirty="0" smtClean="0">
              <a:latin typeface="Franklin Gothic Book"/>
            </a:endParaRPr>
          </a:p>
          <a:p>
            <a:pPr lvl="3" algn="ctr"/>
            <a:endParaRPr lang="ru-RU" sz="2000" b="1" dirty="0">
              <a:latin typeface="Franklin Gothic Book"/>
            </a:endParaRP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 descr="https://im0-tub-ru.yandex.net/i?id=14c42ef9e4179f0d03c7a7dbdcfe3ba8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1334125" y="5180617"/>
            <a:ext cx="1603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1334125" y="5642282"/>
            <a:ext cx="1603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1334125" y="6196280"/>
            <a:ext cx="1603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27372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7168" y="3679692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-467979" y="4581090"/>
            <a:ext cx="961197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 algn="ctr"/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Нельзя играть на проезжей части - это опасно!!!</a:t>
            </a:r>
            <a:endParaRPr lang="ru-RU" sz="2000" b="1" u="sng" dirty="0" smtClean="0">
              <a:solidFill>
                <a:srgbClr val="FF0000"/>
              </a:solidFill>
              <a:latin typeface="Franklin Gothic Book"/>
            </a:endParaRPr>
          </a:p>
          <a:p>
            <a:pPr lvl="3" algn="ctr"/>
            <a:endParaRPr lang="ru-RU" sz="2000" b="1" dirty="0">
              <a:latin typeface="Franklin Gothic 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32" y="-3783013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9532" y="3148710"/>
            <a:ext cx="5600403" cy="20817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14.Посмотри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силач какой:           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ходу одной рукой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Останавливать привык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Пятитонный грузовик!  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49532" y="5492092"/>
            <a:ext cx="50200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Регулировщик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 descr="https://im0-tub-ru.yandex.net/i?id=14c42ef9e4179f0d03c7a7dbdcfe3ba8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933" y="2812794"/>
            <a:ext cx="2617880" cy="32593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0" y="6072188"/>
            <a:ext cx="50200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Полицейский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7883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7561" y="3777521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004" y="5412087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2843636" y="337625"/>
            <a:ext cx="3334904" cy="3151163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-450166" y="3488788"/>
            <a:ext cx="9264381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3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Лицо, наделенное  полномочиями по регулированию дорожного движения при помощи сигналов, установленных правилами ПДД и непосредственно осуществляющее регулирование.</a:t>
            </a:r>
            <a:endParaRPr lang="ru-RU" sz="2000" b="1" dirty="0">
              <a:latin typeface="Franklin Gothic 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32" y="-3783013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8447" y="3014687"/>
            <a:ext cx="8365946" cy="155731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15. Во время перехода проезжей части дороги вы уронили какой-то предмет.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правильно поступить?</a:t>
            </a: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AutoShape 2" descr="https://im0-tub-ru.yandex.net/i?id=14c42ef9e4179f0d03c7a7dbdcfe3ba8&amp;n=33&amp;h=215&amp;w=1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460375" y="4796852"/>
            <a:ext cx="8293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Быстро поднять предмет и продолжить движение.</a:t>
            </a:r>
          </a:p>
          <a:p>
            <a:endParaRPr lang="ru-RU" b="1" dirty="0"/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389744" y="5535516"/>
            <a:ext cx="875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Посмотреть налево и направо. Убедившись в отсутствии транспортных средств, поднять предмет и продолжить движение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7883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77165" y="4858089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2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1081" y="0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9368" y="3140968"/>
            <a:ext cx="8643503" cy="1121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19476" y="3307976"/>
            <a:ext cx="846328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2.Изделия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для детей и взрослых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ношения в ночное время для снижения случаев наезда на пешеходов.</a:t>
            </a: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023053" y="5902848"/>
            <a:ext cx="57972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Фликер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(светоотражатель)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5736" y="4015862"/>
            <a:ext cx="6251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hlinkClick r:id="rId5" action="ppaction://hlinksldjump"/>
          </p:cNvPr>
          <p:cNvSpPr txBox="1"/>
          <p:nvPr/>
        </p:nvSpPr>
        <p:spPr>
          <a:xfrm>
            <a:off x="626800" y="4415972"/>
            <a:ext cx="4026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Каска</a:t>
            </a: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1023053" y="5123858"/>
            <a:ext cx="4026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Фонарик</a:t>
            </a:r>
          </a:p>
        </p:txBody>
      </p:sp>
    </p:spTree>
    <p:extLst>
      <p:ext uri="{BB962C8B-B14F-4D97-AF65-F5344CB8AC3E}">
        <p14:creationId xmlns="" xmlns:p14="http://schemas.microsoft.com/office/powerpoint/2010/main" val="15659466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7168" y="3679692"/>
            <a:ext cx="24696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6217168" y="5966085"/>
            <a:ext cx="2203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1fb/00046eca-23a817b8/img11.jpg"/>
          <p:cNvPicPr>
            <a:picLocks noChangeAspect="1" noChangeArrowheads="1"/>
          </p:cNvPicPr>
          <p:nvPr/>
        </p:nvPicPr>
        <p:blipFill>
          <a:blip r:embed="rId3"/>
          <a:srcRect l="19180" t="14543" r="21312" b="10484"/>
          <a:stretch>
            <a:fillRect/>
          </a:stretch>
        </p:blipFill>
        <p:spPr bwMode="auto">
          <a:xfrm>
            <a:off x="1832545" y="359764"/>
            <a:ext cx="4099811" cy="387392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1359"/>
          <a:stretch/>
        </p:blipFill>
        <p:spPr bwMode="auto">
          <a:xfrm>
            <a:off x="6217168" y="0"/>
            <a:ext cx="2851355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3369"/>
            <a:ext cx="9734550" cy="727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78447" y="1327345"/>
            <a:ext cx="246150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8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31643" y="3066169"/>
            <a:ext cx="8106364" cy="1191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63886" y="3140189"/>
            <a:ext cx="72066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3.Где должны правильно располагаться светоотражающие элементы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i.nextmedia.com.au/News/regulation_thinkstock_1535007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1" t="10329" r="1080" b="45968"/>
          <a:stretch/>
        </p:blipFill>
        <p:spPr bwMode="auto">
          <a:xfrm>
            <a:off x="0" y="0"/>
            <a:ext cx="9143999" cy="292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150664"/>
            <a:ext cx="9144000" cy="285037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9000">
                <a:srgbClr val="FDFEFE">
                  <a:alpha val="0"/>
                </a:srgbClr>
              </a:gs>
              <a:gs pos="92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55736" y="4015862"/>
            <a:ext cx="6251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763886" y="5182437"/>
            <a:ext cx="600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одежде, рюкзаке, обуви</a:t>
            </a: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763886" y="5802157"/>
            <a:ext cx="5865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Их необязательно носить</a:t>
            </a: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763886" y="4415972"/>
            <a:ext cx="4026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Лежать в кармане</a:t>
            </a:r>
          </a:p>
        </p:txBody>
      </p:sp>
    </p:spTree>
    <p:extLst>
      <p:ext uri="{BB962C8B-B14F-4D97-AF65-F5344CB8AC3E}">
        <p14:creationId xmlns="" xmlns:p14="http://schemas.microsoft.com/office/powerpoint/2010/main" val="17050845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2727" y="3567659"/>
            <a:ext cx="542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6286552" y="5544925"/>
            <a:ext cx="2338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fsd.kopilkaurokov.ru/uploads/user_file_56681d067bc0d/img_user_file_56681d067bc0d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4434" y="348520"/>
            <a:ext cx="6096000" cy="3429001"/>
          </a:xfrm>
          <a:prstGeom prst="rect">
            <a:avLst/>
          </a:prstGeom>
          <a:noFill/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52618" y="5544925"/>
            <a:ext cx="208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Еще раз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668</Words>
  <Application>Microsoft Office PowerPoint</Application>
  <PresentationFormat>Экран (4:3)</PresentationFormat>
  <Paragraphs>191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air</dc:creator>
  <cp:lastModifiedBy>ASUS</cp:lastModifiedBy>
  <cp:revision>66</cp:revision>
  <dcterms:created xsi:type="dcterms:W3CDTF">2016-09-12T07:49:57Z</dcterms:created>
  <dcterms:modified xsi:type="dcterms:W3CDTF">2021-03-08T13:31:30Z</dcterms:modified>
</cp:coreProperties>
</file>