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62" r:id="rId4"/>
    <p:sldId id="259" r:id="rId5"/>
    <p:sldId id="260" r:id="rId6"/>
    <p:sldId id="261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500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548681"/>
            <a:ext cx="6982544" cy="864095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по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геометрии:</a:t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«Преимущества жилья сферической формы»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725144"/>
            <a:ext cx="5040560" cy="2016224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dirty="0" smtClean="0"/>
              <a:t>Выполнили: обучающиеся 11 класса </a:t>
            </a:r>
            <a:r>
              <a:rPr lang="ru-RU" dirty="0" smtClean="0"/>
              <a:t>Б </a:t>
            </a:r>
            <a:endParaRPr lang="ru-RU" dirty="0" smtClean="0"/>
          </a:p>
          <a:p>
            <a:pPr algn="ctr"/>
            <a:r>
              <a:rPr lang="ru-RU" dirty="0" smtClean="0"/>
              <a:t>МБОУ </a:t>
            </a:r>
            <a:r>
              <a:rPr lang="ru-RU" dirty="0" err="1" smtClean="0"/>
              <a:t>Развилковская</a:t>
            </a:r>
            <a:r>
              <a:rPr lang="ru-RU" dirty="0" smtClean="0"/>
              <a:t> СОШ с УИОП</a:t>
            </a:r>
          </a:p>
          <a:p>
            <a:pPr algn="ctr"/>
            <a:r>
              <a:rPr lang="ru-RU" dirty="0" smtClean="0"/>
              <a:t>2024 </a:t>
            </a:r>
          </a:p>
          <a:p>
            <a:endParaRPr lang="ru-RU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153867"/>
            <a:ext cx="3210408" cy="2136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76872"/>
            <a:ext cx="2957332" cy="2136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39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737952" cy="11430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Дальневосточный чум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268760"/>
            <a:ext cx="7097992" cy="40324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ea typeface="Calibri"/>
                <a:cs typeface="Times New Roman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является </a:t>
            </a:r>
            <a:r>
              <a:rPr lang="ru-RU" sz="2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универсальным жилищем северных народов. </a:t>
            </a:r>
            <a:endParaRPr lang="ru-RU" sz="26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 </a:t>
            </a:r>
            <a:r>
              <a:rPr lang="ru-RU" sz="2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переносная конусообразная палатка, форма которой является приспособленной, целесообразной для тундры. </a:t>
            </a:r>
            <a:endParaRPr lang="ru-RU" sz="26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Коническая </a:t>
            </a:r>
            <a:r>
              <a:rPr lang="ru-RU" sz="2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форма является наиболее удобной, так как с крутой поверхности чума снег скатывается, не задерживаясь, поэтому при переезде на другое место без разгребания и очистки чум можно разобрать. Форма конуса делает жилище устойчивым при метелях и сильных </a:t>
            </a:r>
            <a:r>
              <a:rPr lang="ru-RU" sz="2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ветрах.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7978" y="4869160"/>
            <a:ext cx="3123314" cy="189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4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ирамиды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79" y="1010478"/>
            <a:ext cx="3628180" cy="2943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53821"/>
            <a:ext cx="3808817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36096" y="404664"/>
            <a:ext cx="3600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Пирамидальная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удачная с точки зрения надежности, так как обеспечивает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сверхпрочность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практически любой конструкции, но из-за отсутствия крыши теряется много полезного пространства. </a:t>
            </a:r>
          </a:p>
        </p:txBody>
      </p:sp>
    </p:spTree>
    <p:extLst>
      <p:ext uri="{BB962C8B-B14F-4D97-AF65-F5344CB8AC3E}">
        <p14:creationId xmlns:p14="http://schemas.microsoft.com/office/powerpoint/2010/main" val="375442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63408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Преимущества шаровой поверхности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052736"/>
            <a:ext cx="7427168" cy="5073427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</a:rPr>
              <a:t>На шарообразные </a:t>
            </a:r>
            <a:r>
              <a:rPr lang="ru-RU" b="1" dirty="0">
                <a:latin typeface="Times New Roman"/>
                <a:ea typeface="Times New Roman"/>
              </a:rPr>
              <a:t>сооружения нужно материалов меньше, чем на иные.</a:t>
            </a:r>
            <a:endParaRPr lang="ru-RU" b="1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</a:rPr>
              <a:t>Прочность </a:t>
            </a:r>
            <a:r>
              <a:rPr lang="ru-RU" b="1" dirty="0">
                <a:latin typeface="Times New Roman"/>
                <a:ea typeface="Times New Roman"/>
              </a:rPr>
              <a:t>сферы обеспечена равномерным распределением нагрузок на все точки поверхности. Она превосходно работает на сжатие и на изгиб.</a:t>
            </a:r>
            <a:endParaRPr lang="ru-RU" b="1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</a:rPr>
              <a:t>Сфера </a:t>
            </a:r>
            <a:r>
              <a:rPr lang="ru-RU" b="1" dirty="0">
                <a:latin typeface="Times New Roman"/>
                <a:ea typeface="Times New Roman"/>
              </a:rPr>
              <a:t>является наилучшей формой от ветровых и снеговых нагрузок.</a:t>
            </a:r>
            <a:endParaRPr lang="ru-RU" b="1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</a:rPr>
              <a:t>Создание </a:t>
            </a:r>
            <a:r>
              <a:rPr lang="ru-RU" b="1" dirty="0">
                <a:latin typeface="Times New Roman"/>
                <a:ea typeface="Times New Roman"/>
              </a:rPr>
              <a:t>сферы отличает минимальная материалоемкость, трудоемкость и длительность возведения.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387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346050"/>
          </a:xfrm>
        </p:spPr>
        <p:txBody>
          <a:bodyPr>
            <a:noAutofit/>
          </a:bodyPr>
          <a:lstStyle/>
          <a:p>
            <a:r>
              <a:rPr lang="ru-RU" sz="2000" dirty="0" smtClean="0"/>
              <a:t>Продолжение     Преимущества шарообразной формы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764704"/>
            <a:ext cx="7571184" cy="6093296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Сферическая форма сама по себе является энергосберегающей, к тому же она изготавливается практически бесшовной, что минимизирует </a:t>
            </a:r>
            <a:r>
              <a:rPr lang="ru-RU" b="1" dirty="0" err="1">
                <a:latin typeface="Times New Roman"/>
                <a:ea typeface="Times New Roman"/>
              </a:rPr>
              <a:t>теплопотери</a:t>
            </a:r>
            <a:r>
              <a:rPr lang="ru-RU" b="1" dirty="0">
                <a:latin typeface="Times New Roman"/>
                <a:ea typeface="Times New Roman"/>
              </a:rPr>
              <a:t>, и снижает затраты на устройство отопительной системы.</a:t>
            </a:r>
            <a:endParaRPr lang="ru-RU" b="1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- Отсутствие арматуры в стенах.</a:t>
            </a:r>
            <a:endParaRPr lang="ru-RU" b="1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- В сферических сооружениях нет углов, где обычно застаивается воздух,  их легче проветривать.</a:t>
            </a:r>
            <a:endParaRPr lang="ru-RU" b="1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- Легкость и прочность сфер обуславливает целесообразность их строительства в сейсмически опасных районах.</a:t>
            </a:r>
            <a:endParaRPr lang="ru-RU" b="1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- Сферу значительно сложнее разрушить взрывами, даже пробитая в одном или нескольких местах, она не теряет своих конструктивных способностей и не «складывается».</a:t>
            </a:r>
            <a:endParaRPr lang="ru-RU" b="1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- Можно создавать сферические многоярусные городские структуры, используя минимальные площади под фундаменты, развивая пространственные композиции над трассами.</a:t>
            </a:r>
            <a:endParaRPr lang="ru-RU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805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Спасибо за внимание!!!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90254" cy="272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33" y="3530305"/>
            <a:ext cx="4527920" cy="238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2267"/>
            <a:ext cx="4366536" cy="289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776" y="187483"/>
            <a:ext cx="4135224" cy="235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997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908720"/>
            <a:ext cx="7498080" cy="5949280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endParaRPr lang="ru-RU" dirty="0"/>
          </a:p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endParaRPr lang="ru-RU" dirty="0"/>
          </a:p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endParaRPr lang="ru-RU" dirty="0"/>
          </a:p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endParaRPr lang="ru-RU" dirty="0"/>
          </a:p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endParaRPr lang="ru-RU" dirty="0"/>
          </a:p>
          <a:p>
            <a:pPr marL="82296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Спасибо за внимание!</a:t>
            </a:r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634" y="1124744"/>
            <a:ext cx="3515014" cy="2339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501008"/>
            <a:ext cx="3156329" cy="2262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83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52</TotalTime>
  <Words>217</Words>
  <Application>Microsoft Office PowerPoint</Application>
  <PresentationFormat>Экран (4:3)</PresentationFormat>
  <Paragraphs>37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Презентация по геометрии: «Преимущества жилья сферической формы»</vt:lpstr>
      <vt:lpstr>Дальневосточный чум</vt:lpstr>
      <vt:lpstr>Пирамиды</vt:lpstr>
      <vt:lpstr>Преимущества шаровой поверхности</vt:lpstr>
      <vt:lpstr>Продолжение     Преимущества шарообразной формы</vt:lpstr>
      <vt:lpstr>   Спасибо за внимание!!!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Геометрические тела в жизни человека</dc:title>
  <dc:creator>toshiba</dc:creator>
  <cp:lastModifiedBy>user</cp:lastModifiedBy>
  <cp:revision>12</cp:revision>
  <dcterms:created xsi:type="dcterms:W3CDTF">2018-04-25T18:47:29Z</dcterms:created>
  <dcterms:modified xsi:type="dcterms:W3CDTF">2024-05-18T18:37:49Z</dcterms:modified>
</cp:coreProperties>
</file>