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87" r:id="rId3"/>
    <p:sldId id="257" r:id="rId4"/>
    <p:sldId id="258" r:id="rId5"/>
    <p:sldId id="259" r:id="rId6"/>
    <p:sldId id="260" r:id="rId7"/>
    <p:sldId id="288" r:id="rId8"/>
    <p:sldId id="289" r:id="rId9"/>
    <p:sldId id="29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1" r:id="rId20"/>
    <p:sldId id="291" r:id="rId21"/>
    <p:sldId id="272" r:id="rId22"/>
    <p:sldId id="275" r:id="rId23"/>
    <p:sldId id="274" r:id="rId24"/>
    <p:sldId id="273" r:id="rId25"/>
    <p:sldId id="276" r:id="rId26"/>
    <p:sldId id="277" r:id="rId27"/>
    <p:sldId id="279" r:id="rId28"/>
    <p:sldId id="292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78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64DE22-8B6D-467A-A28E-1117BDBA97F2}" type="doc">
      <dgm:prSet loTypeId="urn:microsoft.com/office/officeart/2005/8/layout/cycle3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EBE394DC-FFE3-42FB-9ABA-97962978D32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одежда</a:t>
          </a:r>
          <a:endParaRPr lang="ru-RU" sz="24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1E306031-ED67-428D-B787-99E4CA5E42F9}" type="parTrans" cxnId="{1AEA3355-305F-4466-9B6C-6B19F5DA20BD}">
      <dgm:prSet/>
      <dgm:spPr/>
      <dgm:t>
        <a:bodyPr/>
        <a:lstStyle/>
        <a:p>
          <a:endParaRPr lang="ru-RU"/>
        </a:p>
      </dgm:t>
    </dgm:pt>
    <dgm:pt modelId="{62935D94-68FE-4A80-BA91-8591AD266E33}" type="sibTrans" cxnId="{1AEA3355-305F-4466-9B6C-6B19F5DA20BD}">
      <dgm:prSet/>
      <dgm:spPr/>
      <dgm:t>
        <a:bodyPr/>
        <a:lstStyle/>
        <a:p>
          <a:endParaRPr lang="ru-RU" sz="2400" b="1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E8A24DE1-FA75-4FDB-800B-144730AD2B83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птицы</a:t>
          </a:r>
          <a:endParaRPr lang="ru-RU" sz="24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6817FCF-4FD5-47BB-87DE-AA38DCEB289F}" type="parTrans" cxnId="{C5971F40-832E-4DA7-B1D4-3D85F53EA30B}">
      <dgm:prSet/>
      <dgm:spPr/>
      <dgm:t>
        <a:bodyPr/>
        <a:lstStyle/>
        <a:p>
          <a:endParaRPr lang="ru-RU"/>
        </a:p>
      </dgm:t>
    </dgm:pt>
    <dgm:pt modelId="{D178C672-67EB-47A4-B632-E212C0C42E65}" type="sibTrans" cxnId="{C5971F40-832E-4DA7-B1D4-3D85F53EA30B}">
      <dgm:prSet/>
      <dgm:spPr/>
      <dgm:t>
        <a:bodyPr/>
        <a:lstStyle/>
        <a:p>
          <a:endParaRPr lang="ru-RU"/>
        </a:p>
      </dgm:t>
    </dgm:pt>
    <dgm:pt modelId="{F0504F1A-2802-43CB-92DA-96D0776BAD1D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животные</a:t>
          </a:r>
          <a:endParaRPr lang="ru-RU" sz="24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EF28DA00-6795-4C5C-8CE7-EEF09E41B7FE}" type="parTrans" cxnId="{5D991C76-4DAA-40EE-96A7-B20D8FAB74CC}">
      <dgm:prSet/>
      <dgm:spPr/>
      <dgm:t>
        <a:bodyPr/>
        <a:lstStyle/>
        <a:p>
          <a:endParaRPr lang="ru-RU"/>
        </a:p>
      </dgm:t>
    </dgm:pt>
    <dgm:pt modelId="{1718CE73-4D7A-45CA-B061-C915BA2DFE16}" type="sibTrans" cxnId="{5D991C76-4DAA-40EE-96A7-B20D8FAB74CC}">
      <dgm:prSet/>
      <dgm:spPr/>
      <dgm:t>
        <a:bodyPr/>
        <a:lstStyle/>
        <a:p>
          <a:endParaRPr lang="ru-RU"/>
        </a:p>
      </dgm:t>
    </dgm:pt>
    <dgm:pt modelId="{AFB2AFB5-742B-41FF-AFC5-D8CCD36815A0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овощи</a:t>
          </a:r>
          <a:endParaRPr lang="ru-RU" sz="24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B29D888-1B03-44D4-AF6B-E82AE0DE1055}" type="parTrans" cxnId="{2CE8C5A2-C685-4A67-8695-43E8783CE87F}">
      <dgm:prSet/>
      <dgm:spPr/>
      <dgm:t>
        <a:bodyPr/>
        <a:lstStyle/>
        <a:p>
          <a:endParaRPr lang="ru-RU"/>
        </a:p>
      </dgm:t>
    </dgm:pt>
    <dgm:pt modelId="{7D910278-5CB4-4131-AE97-FC0CC2FEC4C9}" type="sibTrans" cxnId="{2CE8C5A2-C685-4A67-8695-43E8783CE87F}">
      <dgm:prSet/>
      <dgm:spPr/>
      <dgm:t>
        <a:bodyPr/>
        <a:lstStyle/>
        <a:p>
          <a:endParaRPr lang="ru-RU"/>
        </a:p>
      </dgm:t>
    </dgm:pt>
    <dgm:pt modelId="{A8E58E30-EF47-4342-B705-6F91D7DE4D4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посуда</a:t>
          </a:r>
          <a:endParaRPr lang="ru-RU" sz="24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FEB7D79-7BF7-43B0-9240-446BEEB1B33F}" type="parTrans" cxnId="{4BB86CE6-DD15-4D5D-8633-EAD4D028FC6F}">
      <dgm:prSet/>
      <dgm:spPr/>
      <dgm:t>
        <a:bodyPr/>
        <a:lstStyle/>
        <a:p>
          <a:endParaRPr lang="ru-RU"/>
        </a:p>
      </dgm:t>
    </dgm:pt>
    <dgm:pt modelId="{E14935CD-36EC-43AF-928A-946EA86AD86D}" type="sibTrans" cxnId="{4BB86CE6-DD15-4D5D-8633-EAD4D028FC6F}">
      <dgm:prSet/>
      <dgm:spPr/>
      <dgm:t>
        <a:bodyPr/>
        <a:lstStyle/>
        <a:p>
          <a:endParaRPr lang="ru-RU"/>
        </a:p>
      </dgm:t>
    </dgm:pt>
    <dgm:pt modelId="{F11A5410-EEDF-445B-8746-C4E39A6CB04E}" type="pres">
      <dgm:prSet presAssocID="{F764DE22-8B6D-467A-A28E-1117BDBA97F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98EF21-7972-48A8-87BE-31FEDF32F6A4}" type="pres">
      <dgm:prSet presAssocID="{F764DE22-8B6D-467A-A28E-1117BDBA97F2}" presName="cycle" presStyleCnt="0"/>
      <dgm:spPr/>
    </dgm:pt>
    <dgm:pt modelId="{5E78651C-C161-4D5F-BF1A-E536868F928F}" type="pres">
      <dgm:prSet presAssocID="{EBE394DC-FFE3-42FB-9ABA-97962978D328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5C7000-972F-4164-BB44-D3BBF13055EB}" type="pres">
      <dgm:prSet presAssocID="{62935D94-68FE-4A80-BA91-8591AD266E33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FB44821D-7028-4BE7-9E02-0D6B3DC52D76}" type="pres">
      <dgm:prSet presAssocID="{E8A24DE1-FA75-4FDB-800B-144730AD2B83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D46114-C447-4BE0-B50D-F197FD3F28C1}" type="pres">
      <dgm:prSet presAssocID="{F0504F1A-2802-43CB-92DA-96D0776BAD1D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B55309-C922-4B7C-9CF3-5FF6900DD4FA}" type="pres">
      <dgm:prSet presAssocID="{AFB2AFB5-742B-41FF-AFC5-D8CCD36815A0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57F1F9-54C9-4CCC-9CFC-3ECB6C11E568}" type="pres">
      <dgm:prSet presAssocID="{A8E58E30-EF47-4342-B705-6F91D7DE4D41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6D5E93B-D5A8-4B54-ACD9-95CFB2B43CD1}" type="presOf" srcId="{EBE394DC-FFE3-42FB-9ABA-97962978D328}" destId="{5E78651C-C161-4D5F-BF1A-E536868F928F}" srcOrd="0" destOrd="0" presId="urn:microsoft.com/office/officeart/2005/8/layout/cycle3"/>
    <dgm:cxn modelId="{195FE856-9EC8-4CC3-B0F3-56523BCD8EFB}" type="presOf" srcId="{F0504F1A-2802-43CB-92DA-96D0776BAD1D}" destId="{9AD46114-C447-4BE0-B50D-F197FD3F28C1}" srcOrd="0" destOrd="0" presId="urn:microsoft.com/office/officeart/2005/8/layout/cycle3"/>
    <dgm:cxn modelId="{F0969F35-F027-4814-8B5A-B9905E9F6CB6}" type="presOf" srcId="{AFB2AFB5-742B-41FF-AFC5-D8CCD36815A0}" destId="{C6B55309-C922-4B7C-9CF3-5FF6900DD4FA}" srcOrd="0" destOrd="0" presId="urn:microsoft.com/office/officeart/2005/8/layout/cycle3"/>
    <dgm:cxn modelId="{5D991C76-4DAA-40EE-96A7-B20D8FAB74CC}" srcId="{F764DE22-8B6D-467A-A28E-1117BDBA97F2}" destId="{F0504F1A-2802-43CB-92DA-96D0776BAD1D}" srcOrd="2" destOrd="0" parTransId="{EF28DA00-6795-4C5C-8CE7-EEF09E41B7FE}" sibTransId="{1718CE73-4D7A-45CA-B061-C915BA2DFE16}"/>
    <dgm:cxn modelId="{A3F8D7D3-45EC-4CB9-BB9F-A16B936AB829}" type="presOf" srcId="{62935D94-68FE-4A80-BA91-8591AD266E33}" destId="{0E5C7000-972F-4164-BB44-D3BBF13055EB}" srcOrd="0" destOrd="0" presId="urn:microsoft.com/office/officeart/2005/8/layout/cycle3"/>
    <dgm:cxn modelId="{07C6F2E2-A16C-44EE-BEF7-337D787EFC2F}" type="presOf" srcId="{F764DE22-8B6D-467A-A28E-1117BDBA97F2}" destId="{F11A5410-EEDF-445B-8746-C4E39A6CB04E}" srcOrd="0" destOrd="0" presId="urn:microsoft.com/office/officeart/2005/8/layout/cycle3"/>
    <dgm:cxn modelId="{4BB86CE6-DD15-4D5D-8633-EAD4D028FC6F}" srcId="{F764DE22-8B6D-467A-A28E-1117BDBA97F2}" destId="{A8E58E30-EF47-4342-B705-6F91D7DE4D41}" srcOrd="4" destOrd="0" parTransId="{6FEB7D79-7BF7-43B0-9240-446BEEB1B33F}" sibTransId="{E14935CD-36EC-43AF-928A-946EA86AD86D}"/>
    <dgm:cxn modelId="{1AEA3355-305F-4466-9B6C-6B19F5DA20BD}" srcId="{F764DE22-8B6D-467A-A28E-1117BDBA97F2}" destId="{EBE394DC-FFE3-42FB-9ABA-97962978D328}" srcOrd="0" destOrd="0" parTransId="{1E306031-ED67-428D-B787-99E4CA5E42F9}" sibTransId="{62935D94-68FE-4A80-BA91-8591AD266E33}"/>
    <dgm:cxn modelId="{880E38C0-216F-4DB0-AB12-E5D63390D72E}" type="presOf" srcId="{A8E58E30-EF47-4342-B705-6F91D7DE4D41}" destId="{BF57F1F9-54C9-4CCC-9CFC-3ECB6C11E568}" srcOrd="0" destOrd="0" presId="urn:microsoft.com/office/officeart/2005/8/layout/cycle3"/>
    <dgm:cxn modelId="{C5971F40-832E-4DA7-B1D4-3D85F53EA30B}" srcId="{F764DE22-8B6D-467A-A28E-1117BDBA97F2}" destId="{E8A24DE1-FA75-4FDB-800B-144730AD2B83}" srcOrd="1" destOrd="0" parTransId="{96817FCF-4FD5-47BB-87DE-AA38DCEB289F}" sibTransId="{D178C672-67EB-47A4-B632-E212C0C42E65}"/>
    <dgm:cxn modelId="{CBA7CC95-1E80-4CCF-A61F-7982ED33B99F}" type="presOf" srcId="{E8A24DE1-FA75-4FDB-800B-144730AD2B83}" destId="{FB44821D-7028-4BE7-9E02-0D6B3DC52D76}" srcOrd="0" destOrd="0" presId="urn:microsoft.com/office/officeart/2005/8/layout/cycle3"/>
    <dgm:cxn modelId="{2CE8C5A2-C685-4A67-8695-43E8783CE87F}" srcId="{F764DE22-8B6D-467A-A28E-1117BDBA97F2}" destId="{AFB2AFB5-742B-41FF-AFC5-D8CCD36815A0}" srcOrd="3" destOrd="0" parTransId="{AB29D888-1B03-44D4-AF6B-E82AE0DE1055}" sibTransId="{7D910278-5CB4-4131-AE97-FC0CC2FEC4C9}"/>
    <dgm:cxn modelId="{A9BBC834-E37B-4D87-B563-A61B1AEC5611}" type="presParOf" srcId="{F11A5410-EEDF-445B-8746-C4E39A6CB04E}" destId="{A298EF21-7972-48A8-87BE-31FEDF32F6A4}" srcOrd="0" destOrd="0" presId="urn:microsoft.com/office/officeart/2005/8/layout/cycle3"/>
    <dgm:cxn modelId="{FFDC5F55-5563-498F-ABCB-BB31F51A4B51}" type="presParOf" srcId="{A298EF21-7972-48A8-87BE-31FEDF32F6A4}" destId="{5E78651C-C161-4D5F-BF1A-E536868F928F}" srcOrd="0" destOrd="0" presId="urn:microsoft.com/office/officeart/2005/8/layout/cycle3"/>
    <dgm:cxn modelId="{694AEF24-EF96-4BF2-AB42-CEA182329029}" type="presParOf" srcId="{A298EF21-7972-48A8-87BE-31FEDF32F6A4}" destId="{0E5C7000-972F-4164-BB44-D3BBF13055EB}" srcOrd="1" destOrd="0" presId="urn:microsoft.com/office/officeart/2005/8/layout/cycle3"/>
    <dgm:cxn modelId="{5116DA82-2C5A-4EDC-84FB-443C2AAC8356}" type="presParOf" srcId="{A298EF21-7972-48A8-87BE-31FEDF32F6A4}" destId="{FB44821D-7028-4BE7-9E02-0D6B3DC52D76}" srcOrd="2" destOrd="0" presId="urn:microsoft.com/office/officeart/2005/8/layout/cycle3"/>
    <dgm:cxn modelId="{5A3298AD-E21D-4CD9-845C-F07CE225192E}" type="presParOf" srcId="{A298EF21-7972-48A8-87BE-31FEDF32F6A4}" destId="{9AD46114-C447-4BE0-B50D-F197FD3F28C1}" srcOrd="3" destOrd="0" presId="urn:microsoft.com/office/officeart/2005/8/layout/cycle3"/>
    <dgm:cxn modelId="{8519EC73-E975-4986-94C9-E0A9443FA0A0}" type="presParOf" srcId="{A298EF21-7972-48A8-87BE-31FEDF32F6A4}" destId="{C6B55309-C922-4B7C-9CF3-5FF6900DD4FA}" srcOrd="4" destOrd="0" presId="urn:microsoft.com/office/officeart/2005/8/layout/cycle3"/>
    <dgm:cxn modelId="{5065330C-3A9E-4EBF-B1EA-8557F5FAA061}" type="presParOf" srcId="{A298EF21-7972-48A8-87BE-31FEDF32F6A4}" destId="{BF57F1F9-54C9-4CCC-9CFC-3ECB6C11E568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5C7000-972F-4164-BB44-D3BBF13055EB}">
      <dsp:nvSpPr>
        <dsp:cNvPr id="0" name=""/>
        <dsp:cNvSpPr/>
      </dsp:nvSpPr>
      <dsp:spPr>
        <a:xfrm>
          <a:off x="1020730" y="-22083"/>
          <a:ext cx="4054539" cy="4054539"/>
        </a:xfrm>
        <a:prstGeom prst="circularArrow">
          <a:avLst>
            <a:gd name="adj1" fmla="val 5544"/>
            <a:gd name="adj2" fmla="val 330680"/>
            <a:gd name="adj3" fmla="val 13815233"/>
            <a:gd name="adj4" fmla="val 17362087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78651C-C161-4D5F-BF1A-E536868F928F}">
      <dsp:nvSpPr>
        <dsp:cNvPr id="0" name=""/>
        <dsp:cNvSpPr/>
      </dsp:nvSpPr>
      <dsp:spPr>
        <a:xfrm>
          <a:off x="2114847" y="1515"/>
          <a:ext cx="1866304" cy="93315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одежда</a:t>
          </a:r>
          <a:endParaRPr lang="ru-RU" sz="24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160400" y="47068"/>
        <a:ext cx="1775198" cy="842046"/>
      </dsp:txXfrm>
    </dsp:sp>
    <dsp:sp modelId="{FB44821D-7028-4BE7-9E02-0D6B3DC52D76}">
      <dsp:nvSpPr>
        <dsp:cNvPr id="0" name=""/>
        <dsp:cNvSpPr/>
      </dsp:nvSpPr>
      <dsp:spPr>
        <a:xfrm>
          <a:off x="3759238" y="1196235"/>
          <a:ext cx="1866304" cy="93315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птицы</a:t>
          </a:r>
          <a:endParaRPr lang="ru-RU" sz="24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804791" y="1241788"/>
        <a:ext cx="1775198" cy="842046"/>
      </dsp:txXfrm>
    </dsp:sp>
    <dsp:sp modelId="{9AD46114-C447-4BE0-B50D-F197FD3F28C1}">
      <dsp:nvSpPr>
        <dsp:cNvPr id="0" name=""/>
        <dsp:cNvSpPr/>
      </dsp:nvSpPr>
      <dsp:spPr>
        <a:xfrm>
          <a:off x="3131137" y="3129332"/>
          <a:ext cx="1866304" cy="93315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животные</a:t>
          </a:r>
          <a:endParaRPr lang="ru-RU" sz="24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176690" y="3174885"/>
        <a:ext cx="1775198" cy="842046"/>
      </dsp:txXfrm>
    </dsp:sp>
    <dsp:sp modelId="{C6B55309-C922-4B7C-9CF3-5FF6900DD4FA}">
      <dsp:nvSpPr>
        <dsp:cNvPr id="0" name=""/>
        <dsp:cNvSpPr/>
      </dsp:nvSpPr>
      <dsp:spPr>
        <a:xfrm>
          <a:off x="1098558" y="3129332"/>
          <a:ext cx="1866304" cy="93315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овощи</a:t>
          </a:r>
          <a:endParaRPr lang="ru-RU" sz="24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144111" y="3174885"/>
        <a:ext cx="1775198" cy="842046"/>
      </dsp:txXfrm>
    </dsp:sp>
    <dsp:sp modelId="{BF57F1F9-54C9-4CCC-9CFC-3ECB6C11E568}">
      <dsp:nvSpPr>
        <dsp:cNvPr id="0" name=""/>
        <dsp:cNvSpPr/>
      </dsp:nvSpPr>
      <dsp:spPr>
        <a:xfrm>
          <a:off x="470456" y="1196235"/>
          <a:ext cx="1866304" cy="933152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посуда</a:t>
          </a:r>
          <a:endParaRPr lang="ru-RU" sz="24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16009" y="1241788"/>
        <a:ext cx="1775198" cy="8420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EBC93-BFC9-44DC-A077-6B077D884717}" type="datetimeFigureOut">
              <a:rPr lang="ru-RU" smtClean="0"/>
              <a:pPr/>
              <a:t>05.01.2026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5383B8-63FC-4355-8E3B-35143C3A9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383B8-63FC-4355-8E3B-35143C3A970A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diagramLayout" Target="../diagrams/layout1.xml"/><Relationship Id="rId7" Type="http://schemas.openxmlformats.org/officeDocument/2006/relationships/slide" Target="slide3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slide" Target="slide30.xml"/><Relationship Id="rId4" Type="http://schemas.openxmlformats.org/officeDocument/2006/relationships/diagramQuickStyle" Target="../diagrams/quickStyle1.xml"/><Relationship Id="rId9" Type="http://schemas.openxmlformats.org/officeDocument/2006/relationships/slide" Target="slide2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://voprosum.ru/wp-content/uploads/2012/05/%D0%9A%D0%B0%D0%BA-%D0%B4%D0%B5%D0%BB%D0%B0%D1%8E%D1%82-%D0%B2%D0%B0%D0%BB%D0%B5%D0%BD%D0%BA%D0%B8-%D0%B2%D0%B8%D0%B4%D0%B5%D0%BE.jpg" TargetMode="External"/><Relationship Id="rId13" Type="http://schemas.openxmlformats.org/officeDocument/2006/relationships/hyperlink" Target="http://1mushroom.ru/wp-content/uploads/2010/09/89.jpg" TargetMode="External"/><Relationship Id="rId18" Type="http://schemas.openxmlformats.org/officeDocument/2006/relationships/hyperlink" Target="http://vospitatel.com.ua/images/soroka.jpg" TargetMode="External"/><Relationship Id="rId26" Type="http://schemas.openxmlformats.org/officeDocument/2006/relationships/hyperlink" Target="http://www.vkusnjashka.ru/wp-content/uploads/2011/12/b29c053f61f6.jpg" TargetMode="External"/><Relationship Id="rId3" Type="http://schemas.openxmlformats.org/officeDocument/2006/relationships/hyperlink" Target="http://www.supersadovnik.ru/site_images/00000023/00055432.jpg" TargetMode="External"/><Relationship Id="rId21" Type="http://schemas.openxmlformats.org/officeDocument/2006/relationships/hyperlink" Target="http://puppy.kiev.ua/porodi/im/100_hasky.jpg" TargetMode="External"/><Relationship Id="rId7" Type="http://schemas.openxmlformats.org/officeDocument/2006/relationships/hyperlink" Target="http://yan13.ru/mainpics/images/043000e0c25f5c96a81642823192bf51_600.jpg" TargetMode="External"/><Relationship Id="rId12" Type="http://schemas.openxmlformats.org/officeDocument/2006/relationships/hyperlink" Target="http://fishunter.ru/upload/product/cover/500.jpg" TargetMode="External"/><Relationship Id="rId17" Type="http://schemas.openxmlformats.org/officeDocument/2006/relationships/hyperlink" Target="http://hozna.ru/wp-content/uploads/2012/01/crow101121.jpg" TargetMode="External"/><Relationship Id="rId25" Type="http://schemas.openxmlformats.org/officeDocument/2006/relationships/hyperlink" Target="http://&#1079;&#1086;&#1086;&#1075;&#1077;&#1086;&#1075;&#1088;&#1072;&#1092;&#1080;&#1103;.&#1088;&#1092;/images/public/20101116/zayac-rusak_big.jpg" TargetMode="External"/><Relationship Id="rId2" Type="http://schemas.openxmlformats.org/officeDocument/2006/relationships/hyperlink" Target="http://hacklive.ru/wp-content/uploads/2013/06/7b.jpg" TargetMode="External"/><Relationship Id="rId16" Type="http://schemas.openxmlformats.org/officeDocument/2006/relationships/hyperlink" Target="http://upload.wikimedia.org/wikipedia/commons/9/91/Passer_domesticus_m.jpg" TargetMode="External"/><Relationship Id="rId20" Type="http://schemas.openxmlformats.org/officeDocument/2006/relationships/hyperlink" Target="http://www.stihi.ru/pics/2010/01/02/2921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krolikitlt.ucoz.ru/_bl/0/78059038.jpg" TargetMode="External"/><Relationship Id="rId11" Type="http://schemas.openxmlformats.org/officeDocument/2006/relationships/hyperlink" Target="http://www.cheshskiydom.ru/img/linkpics/m_1001218.jpg" TargetMode="External"/><Relationship Id="rId24" Type="http://schemas.openxmlformats.org/officeDocument/2006/relationships/hyperlink" Target="http://3.bp.blogspot.com/-lRGcwJ5QTnA/Tyr8JQ5TWWI/AAAAAAAAAEQ/isVGEcOFrGQ/s1600/106.jpg" TargetMode="External"/><Relationship Id="rId5" Type="http://schemas.openxmlformats.org/officeDocument/2006/relationships/hyperlink" Target="http://www.art-pen.ru/wp-content/uploads/2011/08/%D0%BC%D0%BE%D1%80%D0%BA%D0%BE%D0%B2%D1%8C.jpg" TargetMode="External"/><Relationship Id="rId15" Type="http://schemas.openxmlformats.org/officeDocument/2006/relationships/hyperlink" Target="http://igrudom.ru/wp-content/uploads/2011/08/11.jpg" TargetMode="External"/><Relationship Id="rId23" Type="http://schemas.openxmlformats.org/officeDocument/2006/relationships/hyperlink" Target="http://img-fotki.yandex.ru/get/6406/137106206.fc/0_8fb66_3b572c0b_orig.jpg" TargetMode="External"/><Relationship Id="rId28" Type="http://schemas.openxmlformats.org/officeDocument/2006/relationships/slide" Target="slide2.xml"/><Relationship Id="rId10" Type="http://schemas.openxmlformats.org/officeDocument/2006/relationships/hyperlink" Target="http://rusplatok.ru/system/photos/143/large/IMG_4785.jpg?1289840037" TargetMode="External"/><Relationship Id="rId19" Type="http://schemas.openxmlformats.org/officeDocument/2006/relationships/hyperlink" Target="http://www.symbolsbook.ru/images/S/Solovey.jpg" TargetMode="External"/><Relationship Id="rId4" Type="http://schemas.openxmlformats.org/officeDocument/2006/relationships/hyperlink" Target="http://st2-fashiony.ru/pic/clothing/pic/77579/49.jpg" TargetMode="External"/><Relationship Id="rId9" Type="http://schemas.openxmlformats.org/officeDocument/2006/relationships/hyperlink" Target="http://www.calorizator.ru/sites/default/files/product/juice-3.jpg" TargetMode="External"/><Relationship Id="rId14" Type="http://schemas.openxmlformats.org/officeDocument/2006/relationships/hyperlink" Target="http://img1.liveinternet.ru/images/attach/c/2/65/291/65291626_v.jpg" TargetMode="External"/><Relationship Id="rId22" Type="http://schemas.openxmlformats.org/officeDocument/2006/relationships/hyperlink" Target="http://www.symbolsbook.ru/images/K/Cow.jpg" TargetMode="External"/><Relationship Id="rId27" Type="http://schemas.openxmlformats.org/officeDocument/2006/relationships/hyperlink" Target="http://shkolazhizni.ru/img/content/i106/106033_medium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142844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класс (часть 2)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Oval 4"/>
          <p:cNvSpPr>
            <a:spLocks noChangeArrowheads="1"/>
          </p:cNvSpPr>
          <p:nvPr/>
        </p:nvSpPr>
        <p:spPr bwMode="auto">
          <a:xfrm>
            <a:off x="2928926" y="1857364"/>
            <a:ext cx="1066800" cy="1066800"/>
          </a:xfrm>
          <a:prstGeom prst="ellipse">
            <a:avLst/>
          </a:prstGeom>
          <a:solidFill>
            <a:srgbClr val="990099"/>
          </a:solidFill>
          <a:ln w="9525">
            <a:solidFill>
              <a:srgbClr val="990099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ru-RU"/>
              <a:t>О</a:t>
            </a:r>
          </a:p>
        </p:txBody>
      </p:sp>
      <p:sp>
        <p:nvSpPr>
          <p:cNvPr id="3" name="Oval 6"/>
          <p:cNvSpPr>
            <a:spLocks noChangeArrowheads="1"/>
          </p:cNvSpPr>
          <p:nvPr/>
        </p:nvSpPr>
        <p:spPr bwMode="auto">
          <a:xfrm>
            <a:off x="4071934" y="2928934"/>
            <a:ext cx="1066800" cy="10668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990099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ru-RU"/>
              <a:t>В</a:t>
            </a:r>
          </a:p>
        </p:txBody>
      </p:sp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1857356" y="2928934"/>
            <a:ext cx="1066800" cy="10668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990099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ru-RU"/>
              <a:t>Л</a:t>
            </a:r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785786" y="1785926"/>
            <a:ext cx="1066800" cy="10668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990099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ru-RU"/>
              <a:t>С</a:t>
            </a:r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7286644" y="1785926"/>
            <a:ext cx="1066800" cy="1066800"/>
          </a:xfrm>
          <a:prstGeom prst="ellipse">
            <a:avLst/>
          </a:prstGeom>
          <a:solidFill>
            <a:srgbClr val="FF00FF"/>
          </a:solidFill>
          <a:ln w="9525">
            <a:solidFill>
              <a:srgbClr val="990099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9" name="Oval 12"/>
          <p:cNvSpPr>
            <a:spLocks noChangeArrowheads="1"/>
          </p:cNvSpPr>
          <p:nvPr/>
        </p:nvSpPr>
        <p:spPr bwMode="auto">
          <a:xfrm>
            <a:off x="6215074" y="2857496"/>
            <a:ext cx="1066800" cy="10668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990099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ru-RU" dirty="0"/>
              <a:t>Р</a:t>
            </a:r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5143504" y="1785926"/>
            <a:ext cx="1066800" cy="1066800"/>
          </a:xfrm>
          <a:prstGeom prst="ellipse">
            <a:avLst/>
          </a:prstGeom>
          <a:solidFill>
            <a:srgbClr val="00CC00"/>
          </a:solidFill>
          <a:ln w="9525">
            <a:solidFill>
              <a:srgbClr val="990099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ru-RU"/>
              <a:t>А</a:t>
            </a:r>
          </a:p>
        </p:txBody>
      </p:sp>
      <p:grpSp>
        <p:nvGrpSpPr>
          <p:cNvPr id="19" name="Группа 18"/>
          <p:cNvGrpSpPr/>
          <p:nvPr/>
        </p:nvGrpSpPr>
        <p:grpSpPr>
          <a:xfrm>
            <a:off x="7929586" y="714356"/>
            <a:ext cx="642942" cy="571504"/>
            <a:chOff x="4500562" y="1142984"/>
            <a:chExt cx="857256" cy="785818"/>
          </a:xfrm>
        </p:grpSpPr>
        <p:sp>
          <p:nvSpPr>
            <p:cNvPr id="20" name="Пятно 1 1"/>
            <p:cNvSpPr/>
            <p:nvPr/>
          </p:nvSpPr>
          <p:spPr>
            <a:xfrm>
              <a:off x="4500562" y="1142984"/>
              <a:ext cx="857256" cy="785818"/>
            </a:xfrm>
            <a:prstGeom prst="star7">
              <a:avLst/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  <a:effectLst>
              <a:glow rad="101600">
                <a:schemeClr val="accent6">
                  <a:satMod val="175000"/>
                  <a:alpha val="40000"/>
                </a:schemeClr>
              </a:glow>
              <a:innerShdw blurRad="114300">
                <a:prstClr val="black"/>
              </a:inn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1" name="Рисунок 20" descr="0_4ac44_ccf35d80_L.png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duotone>
                <a:prstClr val="black"/>
                <a:schemeClr val="accent2">
                  <a:tint val="45000"/>
                  <a:satMod val="400000"/>
                </a:schemeClr>
              </a:duotone>
              <a:lum bright="-40000" contrast="-40000"/>
            </a:blip>
            <a:stretch>
              <a:fillRect/>
            </a:stretch>
          </p:blipFill>
          <p:spPr>
            <a:xfrm>
              <a:off x="4667443" y="1357298"/>
              <a:ext cx="404624" cy="571504"/>
            </a:xfrm>
            <a:prstGeom prst="foldedCorner">
              <a:avLst/>
            </a:prstGeom>
          </p:spPr>
        </p:pic>
        <p:pic>
          <p:nvPicPr>
            <p:cNvPr id="22" name="Рисунок 21" descr="0_4ac42_1f4e12d2_L.pn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duotone>
                <a:prstClr val="black"/>
                <a:schemeClr val="accent2">
                  <a:tint val="45000"/>
                  <a:satMod val="400000"/>
                </a:schemeClr>
              </a:duotone>
              <a:lum bright="-40000"/>
            </a:blip>
            <a:stretch>
              <a:fillRect/>
            </a:stretch>
          </p:blipFill>
          <p:spPr>
            <a:xfrm>
              <a:off x="4807363" y="1285860"/>
              <a:ext cx="455204" cy="642942"/>
            </a:xfrm>
            <a:prstGeom prst="foldedCorner">
              <a:avLst/>
            </a:prstGeom>
          </p:spPr>
        </p:pic>
      </p:grpSp>
      <p:sp>
        <p:nvSpPr>
          <p:cNvPr id="16" name="TextBox 22"/>
          <p:cNvSpPr txBox="1"/>
          <p:nvPr/>
        </p:nvSpPr>
        <p:spPr>
          <a:xfrm>
            <a:off x="467544" y="5517232"/>
            <a:ext cx="46059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mbria" pitchFamily="18" charset="0"/>
              </a:rPr>
              <a:t>Чолак Елена Геннадьевна,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mbria" pitchFamily="18" charset="0"/>
              </a:rPr>
              <a:t> учитель начальных классов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mbria" pitchFamily="18" charset="0"/>
              </a:rPr>
              <a:t> МБОУ Арктический лицей, г. Новый Уренгой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mbria" pitchFamily="18" charset="0"/>
              </a:rPr>
              <a:t>2026 г.</a:t>
            </a:r>
            <a:endParaRPr lang="ru-RU" sz="16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566711" y="6378550"/>
            <a:ext cx="504825" cy="43180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42844" y="142852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89155"/>
            <a:ext cx="8429684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Седьмая группа:</a:t>
            </a:r>
          </a:p>
          <a:p>
            <a:pPr algn="ctr"/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7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7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бе́й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7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ро́на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7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ро́ка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7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7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ве́й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7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ту́х</a:t>
            </a:r>
            <a:endParaRPr lang="ru-RU" sz="8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522489" y="857232"/>
            <a:ext cx="6121345" cy="45005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28596" y="5357826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ru-RU" sz="72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7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72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7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72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бе́й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993234" y="785794"/>
            <a:ext cx="5645657" cy="41354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446088" y="5286388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ru-RU" sz="72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7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72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ро́на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9FAFC"/>
              </a:clrFrom>
              <a:clrTo>
                <a:srgbClr val="F9FAFC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928794" y="500042"/>
            <a:ext cx="5701028" cy="427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500034" y="5000636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ru-RU" sz="72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7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72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ро́ка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214414" y="714355"/>
            <a:ext cx="6694075" cy="46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539750" y="5500702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ru-RU" sz="72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7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72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7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72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ве́й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357422" y="500042"/>
            <a:ext cx="4117525" cy="4432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519113" y="5072074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72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7200" b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72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ту́х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8643966" y="6286520"/>
            <a:ext cx="428628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285729"/>
            <a:ext cx="8358246" cy="6769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Восьмая группа:</a:t>
            </a:r>
            <a:endParaRPr lang="ru-RU" sz="6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7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ба́ка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7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ро́ва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7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две́дь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7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си́ца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за́</a:t>
            </a:r>
            <a:r>
              <a:rPr lang="ru-RU" sz="7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Рисунок 2" descr="IMG_01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587" y="1084448"/>
            <a:ext cx="6671999" cy="41209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395288" y="5526088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539750" y="5429264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</a:t>
            </a: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</a:t>
            </a: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ба́ка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IMG_01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642918"/>
            <a:ext cx="6382327" cy="439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500034" y="5500702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6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500034" y="5429264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</a:t>
            </a: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</a:t>
            </a: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ро́ва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article11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285852" y="642918"/>
            <a:ext cx="6607773" cy="475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468313" y="5357826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</a:t>
            </a: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е</a:t>
            </a: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две́дь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Схема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>
            <a:hlinkClick r:id="rId7" action="ppaction://hlinksldjump"/>
          </p:cNvPr>
          <p:cNvSpPr/>
          <p:nvPr/>
        </p:nvSpPr>
        <p:spPr>
          <a:xfrm>
            <a:off x="3571868" y="1428736"/>
            <a:ext cx="2143140" cy="9286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8" action="ppaction://hlinksldjump"/>
          </p:cNvPr>
          <p:cNvSpPr/>
          <p:nvPr/>
        </p:nvSpPr>
        <p:spPr>
          <a:xfrm>
            <a:off x="5143504" y="2571744"/>
            <a:ext cx="2143140" cy="9286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9" action="ppaction://hlinksldjump"/>
          </p:cNvPr>
          <p:cNvSpPr/>
          <p:nvPr/>
        </p:nvSpPr>
        <p:spPr>
          <a:xfrm>
            <a:off x="2428860" y="4500570"/>
            <a:ext cx="2143140" cy="9286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0" action="ppaction://hlinksldjump"/>
          </p:cNvPr>
          <p:cNvSpPr/>
          <p:nvPr/>
        </p:nvSpPr>
        <p:spPr>
          <a:xfrm>
            <a:off x="1857356" y="2571744"/>
            <a:ext cx="2143140" cy="9286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страиваемая 10">
            <a:hlinkClick r:id="" action="ppaction://hlinkshowjump?jump=endshow" highlightClick="1"/>
          </p:cNvPr>
          <p:cNvSpPr/>
          <p:nvPr/>
        </p:nvSpPr>
        <p:spPr>
          <a:xfrm>
            <a:off x="214282" y="6357958"/>
            <a:ext cx="1000132" cy="28575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Завершить показ</a:t>
            </a:r>
            <a:endParaRPr lang="ru-RU" sz="1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>
            <a:hlinkClick r:id="rId8" action="ppaction://hlinksldjump"/>
          </p:cNvPr>
          <p:cNvSpPr/>
          <p:nvPr/>
        </p:nvSpPr>
        <p:spPr>
          <a:xfrm>
            <a:off x="4500562" y="4572008"/>
            <a:ext cx="2143140" cy="9286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article11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85852" y="571480"/>
            <a:ext cx="6477256" cy="48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428596" y="528638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л</a:t>
            </a: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</a:t>
            </a: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си́ца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42844" y="285728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69" name="Picture 1" descr="C:\Users\Алёна\Desktop\МК презентации\для презентаций\Картинки PNG\Школа\c27c5437272f.pn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799137" y="655627"/>
            <a:ext cx="5544089" cy="48450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Управляющая кнопка: возврат 4">
            <a:hlinkClick r:id="rId4" action="ppaction://hlinksldjump" highlightClick="1"/>
          </p:cNvPr>
          <p:cNvSpPr/>
          <p:nvPr/>
        </p:nvSpPr>
        <p:spPr>
          <a:xfrm>
            <a:off x="8643966" y="6286520"/>
            <a:ext cx="428628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539750" y="5429264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428596" y="5500702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за́</a:t>
            </a: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я</a:t>
            </a: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ц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42852"/>
            <a:ext cx="8572560" cy="658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Девятая группа: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о́в</a:t>
            </a:r>
            <a:r>
              <a:rPr lang="ru-RU" sz="5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5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щи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5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5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рто́ф</a:t>
            </a:r>
            <a:r>
              <a:rPr lang="ru-RU" sz="5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5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ль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5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5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пу́ста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5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5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рко́вь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5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гуре́ц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5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5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ро́х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5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5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5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5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до́р</a:t>
            </a:r>
            <a:endParaRPr lang="ru-RU" sz="5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46088" y="5429264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539750" y="528638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о́в</a:t>
            </a: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</a:t>
            </a: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щи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357290" y="428604"/>
            <a:ext cx="6584476" cy="493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КартаРодина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500042"/>
            <a:ext cx="6407997" cy="453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539750" y="528638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</a:t>
            </a: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</a:t>
            </a: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рто́ф</a:t>
            </a: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е</a:t>
            </a: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ль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85720" y="285728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safe_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500042"/>
            <a:ext cx="4842846" cy="47529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468313" y="5357826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</a:t>
            </a: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</a:t>
            </a: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пу́ста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7d94d9926ea4907f2bd7c606e630b7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893986"/>
            <a:ext cx="6212000" cy="41413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395288" y="5429264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</a:t>
            </a: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</a:t>
            </a: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рко́вь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hq-wallpapers_ru_city_59626_1920x10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0824" y="488978"/>
            <a:ext cx="6014448" cy="44008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611188" y="528638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</a:t>
            </a: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гуре́ц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hq-wallpapers_ru_city_59626_1920x1080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00824" y="692589"/>
            <a:ext cx="6014448" cy="39935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684213" y="528638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</a:t>
            </a: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</a:t>
            </a: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ро́х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64" y="285728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200208-1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642918"/>
            <a:ext cx="6430673" cy="40191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8643966" y="6286520"/>
            <a:ext cx="428628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428596" y="5357826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</a:t>
            </a: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</a:t>
            </a: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</a:t>
            </a: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</a:t>
            </a: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до́р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357166"/>
            <a:ext cx="807249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Шестая группа:</a:t>
            </a:r>
          </a:p>
          <a:p>
            <a:pPr algn="ctr"/>
            <a:r>
              <a:rPr lang="ru-RU" sz="6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6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де́жда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ва́л</a:t>
            </a:r>
            <a:r>
              <a:rPr lang="ru-RU" sz="6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6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нки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льто́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</a:t>
            </a:r>
            <a:r>
              <a:rPr lang="ru-RU" sz="6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6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то́к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поги́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ва́р</a:t>
            </a:r>
            <a:r>
              <a:rPr lang="ru-RU" sz="6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6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жки</a:t>
            </a:r>
            <a:endParaRPr lang="ru-RU" sz="6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Десятая группа</a:t>
            </a:r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7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су́да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7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ре́лка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sz="7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ка́н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са́х</a:t>
            </a:r>
            <a:r>
              <a:rPr lang="ru-RU" sz="7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ко́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dedmoroz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500042"/>
            <a:ext cx="6548482" cy="47972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468313" y="5429264"/>
            <a:ext cx="8229600" cy="1143000"/>
          </a:xfrm>
          <a:prstGeom prst="rect">
            <a:avLst/>
          </a:prstGeom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</a:t>
            </a: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</a:t>
            </a: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су́да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85720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301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785918" y="642918"/>
            <a:ext cx="5786478" cy="45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468313" y="550070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</a:t>
            </a:r>
            <a:r>
              <a:rPr kumimoji="0" lang="ru-RU" sz="7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</a:t>
            </a:r>
            <a:r>
              <a:rPr kumimoji="0" lang="ru-RU" sz="7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ре́лка</a:t>
            </a:r>
            <a:endParaRPr kumimoji="0" lang="ru-RU" sz="72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39022564_prihodi_na_kat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098" y="642918"/>
            <a:ext cx="5000679" cy="50006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684213" y="557214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ст</a:t>
            </a:r>
            <a:r>
              <a:rPr kumimoji="0" lang="ru-RU" sz="7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</a:t>
            </a:r>
            <a:r>
              <a:rPr kumimoji="0" lang="ru-RU" sz="7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ка́н</a:t>
            </a:r>
            <a:endParaRPr kumimoji="0" lang="ru-RU" sz="72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156151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836" y="571480"/>
            <a:ext cx="4669616" cy="42493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611188" y="5429264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са́х</a:t>
            </a:r>
            <a:r>
              <a:rPr kumimoji="0" lang="ru-RU" sz="7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</a:t>
            </a:r>
            <a:r>
              <a:rPr kumimoji="0" lang="ru-RU" sz="7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</a:t>
            </a:r>
            <a:endParaRPr kumimoji="0" lang="ru-RU" sz="72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Комиксы-the-oatmeal-лопата-493707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71670" y="428604"/>
            <a:ext cx="4929222" cy="49292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8643966" y="6286520"/>
            <a:ext cx="428628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457200" y="5500702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</a:t>
            </a: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</a:t>
            </a: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л</a:t>
            </a: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</a:t>
            </a: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ко́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Одежда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Огурец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Пальто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Морковь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Горох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Посуда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Валенки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Стакан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10"/>
              </a:rPr>
              <a:t>Платок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11"/>
              </a:rPr>
              <a:t>Тарелка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12"/>
              </a:rPr>
              <a:t>Сапоги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13"/>
              </a:rPr>
              <a:t>Сахар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14"/>
              </a:rPr>
              <a:t>Варежки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15"/>
              </a:rPr>
              <a:t>Молоко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16"/>
              </a:rPr>
              <a:t>Воробей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17"/>
              </a:rPr>
              <a:t>Ворона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18"/>
              </a:rPr>
              <a:t>Сорока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19"/>
              </a:rPr>
              <a:t>Соловей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20"/>
              </a:rPr>
              <a:t>Петух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21"/>
              </a:rPr>
              <a:t>Собака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22"/>
              </a:rPr>
              <a:t>Корова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23"/>
              </a:rPr>
              <a:t>Медведь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24"/>
              </a:rPr>
              <a:t>Лисица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25"/>
              </a:rPr>
              <a:t>Заяц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26"/>
              </a:rPr>
              <a:t>Капуста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27"/>
              </a:rPr>
              <a:t>Помидор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00FF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35951" y="428604"/>
            <a:ext cx="66221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ИНФОРМАЦИОННЫЕ ИСТОЧНИКИ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возврат 3">
            <a:hlinkClick r:id="rId28" action="ppaction://hlinksldjump" highlightClick="1"/>
          </p:cNvPr>
          <p:cNvSpPr/>
          <p:nvPr/>
        </p:nvSpPr>
        <p:spPr>
          <a:xfrm>
            <a:off x="8643966" y="6286520"/>
            <a:ext cx="428628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7" descr="1 сентября 029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928662" y="928670"/>
            <a:ext cx="7318350" cy="39292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68313" y="5429264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vi-VN" sz="72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</a:t>
            </a:r>
            <a:r>
              <a:rPr lang="vi-VN" sz="72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де́жда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0482" name="AutoShape 2" descr="http://ovesti.ru/uploads/posts/2011-09/1314841651_ucheb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8" descr="DSCN0841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985525" y="642918"/>
            <a:ext cx="5004000" cy="500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519113" y="5500710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ru-RU" sz="72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ва́л</a:t>
            </a:r>
            <a:r>
              <a:rPr lang="ru-RU" sz="7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72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нки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IMG_040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091786" y="496702"/>
            <a:ext cx="3003601" cy="49325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28596" y="5357826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ru-RU" sz="7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7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льто́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IMG_0404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662" y="857232"/>
            <a:ext cx="7544896" cy="41434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519113" y="5357826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ru-RU" sz="72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пл</a:t>
            </a:r>
            <a:r>
              <a:rPr lang="ru-RU" sz="7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72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то́к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IMG_040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7422" y="642918"/>
            <a:ext cx="4266296" cy="4266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519113" y="5429264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ru-RU" sz="7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7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поги́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IMG_040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71736" y="357166"/>
            <a:ext cx="3694792" cy="49311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500034" y="5429264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ru-RU" sz="72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ва́р</a:t>
            </a:r>
            <a:r>
              <a:rPr lang="ru-RU" sz="7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72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жки</a:t>
            </a:r>
            <a:endParaRPr kumimoji="0" lang="ru-RU" sz="7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8643966" y="6286520"/>
            <a:ext cx="428628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117</Words>
  <Application>Microsoft Office PowerPoint</Application>
  <PresentationFormat>Экран (4:3)</PresentationFormat>
  <Paragraphs>121</Paragraphs>
  <Slides>36</Slides>
  <Notes>1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1" baseType="lpstr">
      <vt:lpstr>Arial</vt:lpstr>
      <vt:lpstr>Calibri</vt:lpstr>
      <vt:lpstr>Cambria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30</cp:revision>
  <dcterms:created xsi:type="dcterms:W3CDTF">2014-01-07T12:29:27Z</dcterms:created>
  <dcterms:modified xsi:type="dcterms:W3CDTF">2026-01-05T09:30:55Z</dcterms:modified>
</cp:coreProperties>
</file>