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7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5D5CCC-44D5-47E4-808C-E962DD6E3966}" type="datetimeFigureOut">
              <a:rPr lang="ru-RU" smtClean="0"/>
              <a:t>17.02.2025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493F9E-F8DD-4643-B1B4-E5156C1F432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493F9E-F8DD-4643-B1B4-E5156C1F4324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785817"/>
          </a:xfrm>
        </p:spPr>
        <p:txBody>
          <a:bodyPr>
            <a:normAutofit/>
          </a:bodyPr>
          <a:lstStyle/>
          <a:p>
            <a:r>
              <a:rPr lang="en-US" dirty="0" smtClean="0"/>
              <a:t>My pet</a:t>
            </a:r>
            <a:endParaRPr lang="ru-RU" dirty="0"/>
          </a:p>
        </p:txBody>
      </p:sp>
      <p:pic>
        <p:nvPicPr>
          <p:cNvPr id="1031" name="Picture 7" descr="Picture backgroun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285859"/>
            <a:ext cx="6929486" cy="515861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407195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 have got a dog. His name is Martin. he is 11 years old. He is pale with  brown eyes and big ears.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 smtClean="0"/>
              <a:t>I take him for a walk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dirty="0" smtClean="0"/>
              <a:t>He likes swimming very </a:t>
            </a:r>
            <a:r>
              <a:rPr lang="en-US" dirty="0" smtClean="0"/>
              <a:t>much.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14338" name="Picture 2" descr="Picture background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21884" r="21884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30</Words>
  <PresentationFormat>Экран (4:3)</PresentationFormat>
  <Paragraphs>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Изящная</vt:lpstr>
      <vt:lpstr>My pet</vt:lpstr>
      <vt:lpstr>I have got a dog. His name is Martin. he is 11 years old. He is pale with  brown eyes and big ears.  I take him for a walk.  He likes swimming very much.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pet</dc:title>
  <dc:creator>Пользователь</dc:creator>
  <cp:lastModifiedBy>Пользователь</cp:lastModifiedBy>
  <cp:revision>2</cp:revision>
  <dcterms:created xsi:type="dcterms:W3CDTF">2025-02-17T06:07:40Z</dcterms:created>
  <dcterms:modified xsi:type="dcterms:W3CDTF">2025-02-17T06:26:53Z</dcterms:modified>
</cp:coreProperties>
</file>