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772AF-F21E-4317-A1D0-AE31F357126C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366F5-2906-4D3B-B356-7ABE06FC49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1524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772AF-F21E-4317-A1D0-AE31F357126C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366F5-2906-4D3B-B356-7ABE06FC49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5976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772AF-F21E-4317-A1D0-AE31F357126C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366F5-2906-4D3B-B356-7ABE06FC49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7006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772AF-F21E-4317-A1D0-AE31F357126C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366F5-2906-4D3B-B356-7ABE06FC49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112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772AF-F21E-4317-A1D0-AE31F357126C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366F5-2906-4D3B-B356-7ABE06FC49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213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772AF-F21E-4317-A1D0-AE31F357126C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366F5-2906-4D3B-B356-7ABE06FC49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227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772AF-F21E-4317-A1D0-AE31F357126C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366F5-2906-4D3B-B356-7ABE06FC49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7795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772AF-F21E-4317-A1D0-AE31F357126C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366F5-2906-4D3B-B356-7ABE06FC49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854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772AF-F21E-4317-A1D0-AE31F357126C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366F5-2906-4D3B-B356-7ABE06FC49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5205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772AF-F21E-4317-A1D0-AE31F357126C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366F5-2906-4D3B-B356-7ABE06FC49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8358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772AF-F21E-4317-A1D0-AE31F357126C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366F5-2906-4D3B-B356-7ABE06FC49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9591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B772AF-F21E-4317-A1D0-AE31F357126C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366F5-2906-4D3B-B356-7ABE06FC49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7362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63318" t="39230" r="13821" b="9744"/>
          <a:stretch/>
        </p:blipFill>
        <p:spPr>
          <a:xfrm rot="16200000">
            <a:off x="-488069" y="1276413"/>
            <a:ext cx="6857999" cy="43051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63246" t="19743" r="13677" b="28974"/>
          <a:stretch/>
        </p:blipFill>
        <p:spPr>
          <a:xfrm rot="16200000">
            <a:off x="5551463" y="1276640"/>
            <a:ext cx="6921309" cy="4325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9385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63245" t="19231" r="13606" b="28974"/>
          <a:stretch/>
        </p:blipFill>
        <p:spPr>
          <a:xfrm rot="16200000">
            <a:off x="-343225" y="1292141"/>
            <a:ext cx="6832278" cy="429944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63390" t="18462" r="13677" b="30513"/>
          <a:stretch/>
        </p:blipFill>
        <p:spPr>
          <a:xfrm rot="16200000">
            <a:off x="5486360" y="1283177"/>
            <a:ext cx="6858001" cy="4291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808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63534" t="18718" r="13750" b="31282"/>
          <a:stretch/>
        </p:blipFill>
        <p:spPr>
          <a:xfrm rot="16200000">
            <a:off x="-310340" y="1289859"/>
            <a:ext cx="6878292" cy="425798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63390" t="17436" r="13822" b="31282"/>
          <a:stretch/>
        </p:blipFill>
        <p:spPr>
          <a:xfrm rot="16200000">
            <a:off x="5607206" y="1247978"/>
            <a:ext cx="6862575" cy="4343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7619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63462" t="35640" r="13894" b="14103"/>
          <a:stretch/>
        </p:blipFill>
        <p:spPr>
          <a:xfrm rot="16200000">
            <a:off x="80124" y="1289515"/>
            <a:ext cx="6862845" cy="4283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75660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0</Words>
  <Application>Microsoft Office PowerPoint</Application>
  <PresentationFormat>Широкоэкранный</PresentationFormat>
  <Paragraphs>0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Мария Филина</dc:creator>
  <cp:lastModifiedBy>Мария Филина</cp:lastModifiedBy>
  <cp:revision>2</cp:revision>
  <cp:lastPrinted>2023-02-16T12:21:22Z</cp:lastPrinted>
  <dcterms:created xsi:type="dcterms:W3CDTF">2023-02-16T11:47:47Z</dcterms:created>
  <dcterms:modified xsi:type="dcterms:W3CDTF">2023-02-16T13:02:32Z</dcterms:modified>
</cp:coreProperties>
</file>