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handoutMasterIdLst>
    <p:handoutMasterId r:id="rId32"/>
  </p:handout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99FF66"/>
    <a:srgbClr val="FF00FF"/>
    <a:srgbClr val="FF5050"/>
    <a:srgbClr val="FF7C80"/>
    <a:srgbClr val="FF9900"/>
    <a:srgbClr val="99FF33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DB4879-49FD-48C1-A35F-F6D9DA33130A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D2203-E5F5-4D25-9DF1-D98527175E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32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92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2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92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92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26632E-0A70-4E4F-B0EA-12D7C4AAFE6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89A22-1686-4AB1-A990-C48655D1454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A601-783A-424B-8E2D-8E85BE8EA23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92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2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92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92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26632E-0A70-4E4F-B0EA-12D7C4AAFE6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93BA1-5044-4FC1-AF02-07CA5F8B57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4E7B2-5D0F-46F4-B58B-D210EE190D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1364D-D722-4193-982C-BEF82B37BBB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3AEE3-6389-428C-A228-00E35C6294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8C70-6358-489A-94AA-F9C151DAF50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087C0-FD5A-4D0B-AAEB-8498CFC46D0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E70DC-FB1C-4541-BAE7-14A7DD966AE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93BA1-5044-4FC1-AF02-07CA5F8B57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650EB-45B5-4794-A3EC-130F99E6010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89A22-1686-4AB1-A990-C48655D1454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A601-783A-424B-8E2D-8E85BE8EA23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92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2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92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92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92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2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C26632E-0A70-4E4F-B0EA-12D7C4AAFE6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93BA1-5044-4FC1-AF02-07CA5F8B57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4E7B2-5D0F-46F4-B58B-D210EE190D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1364D-D722-4193-982C-BEF82B37BBB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3AEE3-6389-428C-A228-00E35C6294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8C70-6358-489A-94AA-F9C151DAF50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087C0-FD5A-4D0B-AAEB-8498CFC46D0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4E7B2-5D0F-46F4-B58B-D210EE190D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E70DC-FB1C-4541-BAE7-14A7DD966AE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650EB-45B5-4794-A3EC-130F99E6010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89A22-1686-4AB1-A990-C48655D1454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7A601-783A-424B-8E2D-8E85BE8EA23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1364D-D722-4193-982C-BEF82B37BBB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3AEE3-6389-428C-A228-00E35C6294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68C70-6358-489A-94AA-F9C151DAF50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0087C0-FD5A-4D0B-AAEB-8498CFC46D0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E70DC-FB1C-4541-BAE7-14A7DD966AE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650EB-45B5-4794-A3EC-130F99E6010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82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795F59-A552-4CC8-AC88-7C16545E6D0C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82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795F59-A552-4CC8-AC88-7C16545E6D0C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>
                <a:solidFill>
                  <a:srgbClr val="FFFFFF"/>
                </a:solidFill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82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795F59-A552-4CC8-AC88-7C16545E6D0C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WINDOWS\Media\onestop.mid" TargetMode="External"/><Relationship Id="rId1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29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pic>
        <p:nvPicPr>
          <p:cNvPr id="205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imes.wav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</p:spPr>
      </p:pic>
      <p:pic>
        <p:nvPicPr>
          <p:cNvPr id="2058" name="onestop.mid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3284538"/>
            <a:ext cx="304800" cy="304800"/>
          </a:xfrm>
          <a:prstGeom prst="rect">
            <a:avLst/>
          </a:prstGeom>
          <a:noFill/>
        </p:spPr>
      </p:pic>
      <p:pic>
        <p:nvPicPr>
          <p:cNvPr id="8" name="Рисунок 7" descr="ip_70688_0_HWh4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16837" y="184666"/>
            <a:ext cx="751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БОУ ВО «Грязовецкая школа-интернат для обучающихся с ОВЗ по слуху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148064" y="5805264"/>
            <a:ext cx="3502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Смирнова Светлана Сергеевна,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Блохина Елена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Фридриховна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6"/>
                </p:tgtEl>
              </p:cMediaNode>
            </p:audio>
            <p:audio>
              <p:cMediaNode>
                <p:cTn id="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  <p:audio>
              <p:cMediaNode>
                <p:cTn id="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4624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писатель пошёл к Лидии …</a:t>
            </a:r>
            <a:endParaRPr lang="ru-RU" sz="5400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10581" y="1916832"/>
            <a:ext cx="269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квасом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0581" y="2492896"/>
            <a:ext cx="2908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молоком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0581" y="3124707"/>
            <a:ext cx="2631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хлебом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AutoShape 4" descr="https://pngimg.com/uploads/milk/milk_PNG12749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pngimg.com/uploads/milk/milk_PNG12749.pn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8" descr="https://pngimg.com/uploads/milk/milk_PNG12749.png"/>
          <p:cNvSpPr>
            <a:spLocks noChangeAspect="1" noChangeArrowheads="1"/>
          </p:cNvSpPr>
          <p:nvPr/>
        </p:nvSpPr>
        <p:spPr bwMode="auto">
          <a:xfrm>
            <a:off x="368300" y="1682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0" descr="https://pngimg.com/uploads/milk/milk_PNG12749.png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3" name="Picture 11" descr="C:\Users\николай\Desktop\png-clipart-cow-s-milk-cream-jug-milk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300" b="96800" l="4333" r="952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6832"/>
            <a:ext cx="4069714" cy="452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8864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щенят принесла Малька?</a:t>
            </a:r>
            <a:endParaRPr lang="ru-RU" sz="54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02788" y="3373117"/>
            <a:ext cx="19254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двух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557" y="2694738"/>
            <a:ext cx="246266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788" y="1932181"/>
            <a:ext cx="20381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cdn01.ru/files/users/images/31/24/3124e8488e2dfe5c44d08aad0616788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54" b="14706"/>
          <a:stretch/>
        </p:blipFill>
        <p:spPr bwMode="auto">
          <a:xfrm>
            <a:off x="3652808" y="2028551"/>
            <a:ext cx="4919490" cy="341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16632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чём провинилась Малька?</a:t>
            </a:r>
            <a:endParaRPr lang="ru-RU" sz="5400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1922929"/>
            <a:ext cx="50093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охраняла дом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2630815"/>
            <a:ext cx="4060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принесла щенят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338701"/>
            <a:ext cx="4532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украла кусок мяса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sun9-16.userapi.com/impf/sFEqHxIMmwxaTzO33rf9Z1SOEGQaZ7f3VBHwlQ/7kQ3Qelm1dk.jpg?size=0x0&amp;quality=90&amp;proxy=1&amp;sign=88b89065041b757e200cb928bc3f8b22&amp;c_uniq_tag=SsUcy6g-RBurS2YiJMUbKHi1aYW7VSYaMlnl4jdjoSY&amp;type=video_thumb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89" b="10107"/>
          <a:stretch/>
        </p:blipFill>
        <p:spPr bwMode="auto">
          <a:xfrm>
            <a:off x="5436096" y="1740298"/>
            <a:ext cx="3411899" cy="390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un9-16.userapi.com/impf/sFEqHxIMmwxaTzO33rf9Z1SOEGQaZ7f3VBHwlQ/7kQ3Qelm1dk.jpg?size=0x0&amp;quality=90&amp;proxy=1&amp;sign=88b89065041b757e200cb928bc3f8b22&amp;c_uniq_tag=SsUcy6g-RBurS2YiJMUbKHi1aYW7VSYaMlnl4jdjoSY&amp;type=video_thumb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57" t="20408" r="6800" b="64089"/>
          <a:stretch/>
        </p:blipFill>
        <p:spPr bwMode="auto">
          <a:xfrm>
            <a:off x="770223" y="4517367"/>
            <a:ext cx="4070988" cy="1423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55576" y="116632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Писатель услышал, как хозяйка …</a:t>
            </a:r>
            <a:endParaRPr lang="ru-RU" sz="5400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857132"/>
            <a:ext cx="4571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угала своих  детей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4" y="2516244"/>
            <a:ext cx="3327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угала собаку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712" y="3162575"/>
            <a:ext cx="4848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сорилась с хозяином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sun9-16.userapi.com/impf/sFEqHxIMmwxaTzO33rf9Z1SOEGQaZ7f3VBHwlQ/7kQ3Qelm1dk.jpg?size=0x0&amp;quality=90&amp;proxy=1&amp;sign=88b89065041b757e200cb928bc3f8b22&amp;c_uniq_tag=SsUcy6g-RBurS2YiJMUbKHi1aYW7VSYaMlnl4jdjoSY&amp;type=video_thumb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5" t="10564" r="40046" b="16965"/>
          <a:stretch/>
        </p:blipFill>
        <p:spPr bwMode="auto">
          <a:xfrm>
            <a:off x="5396239" y="2002477"/>
            <a:ext cx="3172205" cy="2966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sun9-16.userapi.com/impf/sFEqHxIMmwxaTzO33rf9Z1SOEGQaZ7f3VBHwlQ/7kQ3Qelm1dk.jpg?size=0x0&amp;quality=90&amp;proxy=1&amp;sign=88b89065041b757e200cb928bc3f8b22&amp;c_uniq_tag=SsUcy6g-RBurS2YiJMUbKHi1aYW7VSYaMlnl4jdjoSY&amp;type=video_thumb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66" t="19769" r="6348" b="68851"/>
          <a:stretch/>
        </p:blipFill>
        <p:spPr bwMode="auto">
          <a:xfrm>
            <a:off x="379712" y="4221088"/>
            <a:ext cx="3744419" cy="92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681386" y="4797152"/>
            <a:ext cx="1442745" cy="35334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60000"/>
                <a:lumOff val="4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8720" y="188640"/>
            <a:ext cx="748883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забрал одного щенка?</a:t>
            </a:r>
            <a:endParaRPr lang="ru-RU" sz="4800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74440" y="1758300"/>
            <a:ext cx="3213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комбайнёр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931" y="2883183"/>
            <a:ext cx="27088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писатель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931" y="2297142"/>
            <a:ext cx="33113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тракторист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5" name="Picture 3" descr="C:\Users\николай\Desktop\04lab30el13054543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 r="53651" b="12413"/>
          <a:stretch/>
        </p:blipFill>
        <p:spPr bwMode="auto">
          <a:xfrm>
            <a:off x="5764223" y="1638378"/>
            <a:ext cx="3100873" cy="390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николай\Desktop\04lab30el130545438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9" t="64758" b="25673"/>
          <a:stretch/>
        </p:blipFill>
        <p:spPr bwMode="auto">
          <a:xfrm>
            <a:off x="179512" y="5543760"/>
            <a:ext cx="671112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15816" y="6165304"/>
            <a:ext cx="3888432" cy="314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575" y="116632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называли маленьких щенят в рассказе?</a:t>
            </a:r>
            <a:endParaRPr lang="ru-RU" sz="4800" b="1" dirty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67544" y="1870958"/>
            <a:ext cx="3908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5400" dirty="0" smtClean="0"/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куртёнок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2854995"/>
            <a:ext cx="35716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5400" dirty="0" smtClean="0"/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кутёнок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3" y="3789040"/>
            <a:ext cx="35371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5400" dirty="0" smtClean="0"/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котёнок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AutoShape 2" descr="https://theslide.ru/img/thumbs/3caa7c7e8bdc4171ca64c872851d4928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7" name="Picture 3" descr="C:\Users\николай\Desktop\3caa7c7e8bdc4171ca64c872851d4928-800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1972686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376306" y="5229200"/>
            <a:ext cx="77175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спас Мальку?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82150" y="2603813"/>
            <a:ext cx="20441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8193" y="3313584"/>
            <a:ext cx="21514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9836" y="1772816"/>
            <a:ext cx="20664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AutoShape 2" descr="https://mmedia.ozone.ru/multimedia/10164381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://cdn01.ru/files/users/images/ee/64/ee6427f6ef2a1ad1c193c9095f4bc5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02581"/>
            <a:ext cx="435939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cdn01.ru/files/users/images/8f/04/8f0459faedeac711239c5bc6c124cc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344" y="4221087"/>
            <a:ext cx="3272544" cy="261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4624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какое время года происходили события в рассказе 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«Ещё раз про Мальку» 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3528" y="2492896"/>
            <a:ext cx="26319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весной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3118321"/>
            <a:ext cx="23705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летом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968741"/>
            <a:ext cx="243528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зимой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s0.slide-share.ru/s_slide/17bce284c7271dc2917f291323b9017f/7369a9fc-eb41-4ae7-92e6-1bee14aa10f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3616"/>
            <a:ext cx="5462293" cy="409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9592" y="9127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бегала Малька каждый день?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22929"/>
            <a:ext cx="5050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скать своих щенят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2626949"/>
            <a:ext cx="53939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соседнюю деревню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3263" y="3212976"/>
            <a:ext cx="4143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хотиться в лес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images.myshared.ru/5/470326/slide_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32" t="8821" r="21324" b="28133"/>
          <a:stretch/>
        </p:blipFill>
        <p:spPr bwMode="auto">
          <a:xfrm>
            <a:off x="6804248" y="1622305"/>
            <a:ext cx="2088232" cy="172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image2.slideserve.com/4177287/slide11-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55" y="4019361"/>
            <a:ext cx="316835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mmedia.ozone.ru/multimedia/10164381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1" name="Picture 3" descr="C:\Users\николай\Desktop\101643817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133" r="7775" b="63959"/>
          <a:stretch/>
        </p:blipFill>
        <p:spPr bwMode="auto">
          <a:xfrm>
            <a:off x="3944530" y="3786964"/>
            <a:ext cx="4650689" cy="218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4624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Куда Федя отпустил Мальку?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1922929"/>
            <a:ext cx="36037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ветеринару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1215" y="2759156"/>
            <a:ext cx="2005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домой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2756" y="3573016"/>
            <a:ext cx="1864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лес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 descr="https://img.labirint.ru/rcimg/00a8ae4f71aefdf7ef45339afed27b18/1920x1080/comments_pic/1119/08lab30el1305454388.jpg?130545437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8" r="51124" b="12991"/>
          <a:stretch/>
        </p:blipFill>
        <p:spPr bwMode="auto">
          <a:xfrm>
            <a:off x="2627784" y="2759156"/>
            <a:ext cx="4787891" cy="391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7" grpId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707"/>
            <a:ext cx="8136903" cy="122413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angle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Своей игры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2" descr="https://i.ytimg.com/vi/QwtSozUf-cE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43830"/>
            <a:ext cx="3664414" cy="2061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ytimg.com/vi/wWOwLwpabf4/maxres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86" y="4221088"/>
            <a:ext cx="3677964" cy="2068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.ytimg.com/vi/DvftBIyNt-I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534" y="1964061"/>
            <a:ext cx="3628447" cy="204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986" y="993502"/>
            <a:ext cx="8762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всякой живности 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F:\картинки белов\mini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02" b="2686"/>
          <a:stretch/>
        </p:blipFill>
        <p:spPr bwMode="auto">
          <a:xfrm>
            <a:off x="4363627" y="4202316"/>
            <a:ext cx="3599353" cy="208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66367" y="5517232"/>
            <a:ext cx="26966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>
                  <a:solidFill>
                    <a:srgbClr val="FFC000"/>
                  </a:solidFill>
                </a:ln>
                <a:solidFill>
                  <a:srgbClr val="FFC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Тунеядец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524" y="4239275"/>
            <a:ext cx="1988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В.И.Белов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316416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9127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Малька оказалась в реке?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430"/>
            <a:ext cx="46460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хотела поплавать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288" y="2386934"/>
            <a:ext cx="4012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река разлилась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910" y="2924944"/>
            <a:ext cx="3938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сбросили дети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https://cs4.pikabu.ru/post_img/2016/01/13/2/og_og_1452643337221864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543" y="1936201"/>
            <a:ext cx="3192355" cy="167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https://s0.slide-share.ru/s_slide/fbf839b7fdada562874ad5aa357a71e0/7f07a150-f489-4a07-93d3-5997d1270e85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1" name="Picture 5" descr="C:\Users\николай\Desktop\7f07a150-f489-4a07-93d3-5997d1270e85.jpeg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10" y="3482295"/>
            <a:ext cx="3963067" cy="2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https://s0.slide-share.ru/s_slide/cadf3aade04379e40a1eddd1fe1ec1dc/e9e44d2c-1261-4a0c-a839-aee86b65356b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831" y="3482295"/>
            <a:ext cx="3963067" cy="297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27584" y="9127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толкнуло Мальку в холодную реку?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118" y="1850974"/>
            <a:ext cx="207826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2492896"/>
            <a:ext cx="604498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атеринская верность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6651" y="3140968"/>
            <a:ext cx="40092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любопытство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2" descr="http://images.myshared.ru/5/470326/slide_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8517" y="3249364"/>
            <a:ext cx="3709927" cy="2782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николай\Desktop\101643817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3834" r="7775" b="63959"/>
          <a:stretch/>
        </p:blipFill>
        <p:spPr bwMode="auto">
          <a:xfrm>
            <a:off x="207828" y="5661248"/>
            <a:ext cx="4650689" cy="95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животные описаны в рассказе «Тунеядеяц»?</a:t>
            </a:r>
            <a:endParaRPr lang="ru-RU" sz="4800" b="1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Управляющая кнопка: возврат 8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1881698"/>
            <a:ext cx="43719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ошадь и собака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1262" y="2589584"/>
            <a:ext cx="3438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обака и кот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262" y="3210177"/>
            <a:ext cx="36272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и лошадь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картинки белов\min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3"/>
            <a:ext cx="4104456" cy="3420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16632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хозяйка называла кота? </a:t>
            </a:r>
          </a:p>
        </p:txBody>
      </p:sp>
      <p:sp>
        <p:nvSpPr>
          <p:cNvPr id="17" name="Управляющая кнопка: возврат 16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536" y="1916832"/>
            <a:ext cx="2432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Верный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2564904"/>
            <a:ext cx="26854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Тунеядец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95972" y="3140968"/>
            <a:ext cx="28328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Храбрый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AutoShape 2" descr="Рассказы о всякой живности - Белов В. - Верный и Малька - Отечественные  писате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111\Desktop\загруженн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948739"/>
            <a:ext cx="3218656" cy="4392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1" grpId="1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5536" y="116632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увидел писатель, когда зашёл к Лидии?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1988840"/>
            <a:ext cx="53086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и собака дрались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193" y="2710586"/>
            <a:ext cx="5209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кормила кота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5211" y="3284984"/>
            <a:ext cx="44147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лизал  собаку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https://www.booksite.ru/belov/illustration/kumankov/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074" y="3992870"/>
            <a:ext cx="3549445" cy="284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5536" y="116632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Чем кормила собака кота?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1844824"/>
            <a:ext cx="38565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ухим кормом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2562514"/>
            <a:ext cx="3974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воим молоком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3140968"/>
            <a:ext cx="43741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озяйским супом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s://img2.labirint.ru/rcimg/33bef83427624ab644414140213615ac/1920x1080/books26/257120/ph_1.jpg?156360219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7" t="78625" b="12443"/>
          <a:stretch/>
        </p:blipFill>
        <p:spPr bwMode="auto">
          <a:xfrm>
            <a:off x="971599" y="4512116"/>
            <a:ext cx="7661939" cy="1077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ww.booksite.ru/belov/illustration/kumankov/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7" y="1174978"/>
            <a:ext cx="3707904" cy="2973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95536" y="116632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Какой породы была Малька?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958939"/>
            <a:ext cx="2275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Такса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32056" y="2633261"/>
            <a:ext cx="31238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Пекинес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80544" y="3356992"/>
            <a:ext cx="4236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Беспородная </a:t>
            </a:r>
            <a:endParaRPr lang="ru-RU" dirty="0"/>
          </a:p>
        </p:txBody>
      </p:sp>
      <p:pic>
        <p:nvPicPr>
          <p:cNvPr id="2050" name="Picture 2" descr="https://avatars.mds.yandex.net/i?id=2a0000017a0c399c663454bd01ab54de9b45-4885899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2132856"/>
            <a:ext cx="3960440" cy="298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3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67744" y="263691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6185" y="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рыжий кот оказался у Лидии?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881698"/>
            <a:ext cx="4664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Подобрала на улице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621" y="2518723"/>
            <a:ext cx="6254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Выменяла на второго щенка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3165054"/>
            <a:ext cx="4273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Подарил писатель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7" name="Picture 3" descr="C:\Users\николай\Downloads\slide_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14675" r="7826" b="7172"/>
          <a:stretch/>
        </p:blipFill>
        <p:spPr bwMode="auto">
          <a:xfrm>
            <a:off x="683856" y="3803126"/>
            <a:ext cx="4068452" cy="286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348880"/>
            <a:ext cx="74185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94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8557084"/>
              </p:ext>
            </p:extLst>
          </p:nvPr>
        </p:nvGraphicFramePr>
        <p:xfrm>
          <a:off x="0" y="-152400"/>
          <a:ext cx="9144000" cy="6217920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2895601"/>
                <a:gridCol w="1066800"/>
                <a:gridCol w="1066800"/>
                <a:gridCol w="1066800"/>
                <a:gridCol w="1066800"/>
                <a:gridCol w="990600"/>
                <a:gridCol w="990599"/>
              </a:tblGrid>
              <a:tr h="1371600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Рассказ «Верный и Малька</a:t>
                      </a:r>
                    </a:p>
                    <a:p>
                      <a:endParaRPr lang="ru-RU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rgbClr val="FF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dirty="0" smtClean="0">
                          <a:solidFill>
                            <a:srgbClr val="FF99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action="ppaction://hlinksldjump"/>
                        </a:rPr>
                        <a:t>20</a:t>
                      </a:r>
                      <a:endParaRPr lang="ru-RU" sz="4000" dirty="0">
                        <a:solidFill>
                          <a:srgbClr val="FF99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Рассказ «Малька провинилась»</a:t>
                      </a:r>
                      <a:endParaRPr lang="ru-RU" sz="2800" b="1" dirty="0">
                        <a:solidFill>
                          <a:srgbClr val="99FF3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lvl="0" algn="ctr"/>
                      <a:r>
                        <a:rPr lang="ru-RU" sz="2800" b="1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Рассказ </a:t>
                      </a:r>
                    </a:p>
                    <a:p>
                      <a:pPr lvl="0" algn="ctr"/>
                      <a:r>
                        <a:rPr lang="ru-RU" sz="2800" b="1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«Ещё</a:t>
                      </a:r>
                      <a:r>
                        <a:rPr lang="ru-RU" sz="2800" b="1" baseline="0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 про Мальку»</a:t>
                      </a:r>
                      <a:endParaRPr lang="ru-RU" sz="2800" b="1" dirty="0">
                        <a:solidFill>
                          <a:srgbClr val="99FF3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9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99FF33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Рассказ «Тунеядец»</a:t>
                      </a:r>
                      <a:endParaRPr lang="ru-RU" sz="2800" b="1" dirty="0">
                        <a:solidFill>
                          <a:srgbClr val="99FF33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0" action="ppaction://hlinksldjump"/>
                        </a:rPr>
                        <a:t>10</a:t>
                      </a:r>
                      <a:endParaRPr lang="ru-RU" sz="4000" b="1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1" action="ppaction://hlinksldjump"/>
                        </a:rPr>
                        <a:t>20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2" action="ppaction://hlinksldjump"/>
                        </a:rPr>
                        <a:t>40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3" action="ppaction://hlinksldjump"/>
                        </a:rPr>
                        <a:t>50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4" action="ppaction://hlinksldjump"/>
                        </a:rPr>
                        <a:t>60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5" action="ppaction://hlinksldjump"/>
                        </a:rPr>
                        <a:t>80</a:t>
                      </a:r>
                      <a:endParaRPr lang="ru-RU" sz="40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16632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8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Каких животных звали Малька и Верный?</a:t>
            </a:r>
          </a:p>
          <a:p>
            <a:pPr algn="ctr"/>
            <a:endParaRPr lang="ru-RU" sz="48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244408" y="6093296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sun9-25.userapi.com/impg/qRewXyyWAOYcDNYcVFpY3H5CPa6HrDIIN-Dqkw/GX-Z8ZkBMSI.jpg?size=604x453&amp;quality=96&amp;sign=c9a77b3d2faa1d81b3e46078a69fc134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78" t="43485" b="3488"/>
          <a:stretch/>
        </p:blipFill>
        <p:spPr bwMode="auto">
          <a:xfrm>
            <a:off x="4073737" y="1844824"/>
            <a:ext cx="4744987" cy="387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631631"/>
            <a:ext cx="54841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Конь и собака 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0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была Малька?</a:t>
            </a:r>
            <a:endParaRPr lang="ru-RU" sz="60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6093296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85596" y="1844824"/>
            <a:ext cx="6861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большая с пушистым хвостом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636912"/>
            <a:ext cx="6584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аленькая с кривыми ногами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7851" y="3356992"/>
            <a:ext cx="677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аленькая с большими ушами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cdn01.ru/files/users/images/66/c8/66c8000e255aa40b0578422a29f314c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97916"/>
            <a:ext cx="3347839" cy="251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9856" y="188640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Какая была Малька по характеру?</a:t>
            </a:r>
            <a:endParaRPr lang="ru-RU" sz="54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6093296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0585" y="1772816"/>
            <a:ext cx="24080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0544" y="2371527"/>
            <a:ext cx="26308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лющая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89373" y="3068960"/>
            <a:ext cx="23892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итрая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https://aleks-lib.vld.muzkult.ru/media/2020/10/09/1243449828/Verny_j_i_Mal_ka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3" r="10715"/>
          <a:stretch/>
        </p:blipFill>
        <p:spPr bwMode="auto">
          <a:xfrm>
            <a:off x="3923928" y="2782805"/>
            <a:ext cx="4858612" cy="335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4624"/>
            <a:ext cx="7488832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кого жила Малька?</a:t>
            </a:r>
            <a:endParaRPr lang="ru-RU" sz="5400" b="1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316416" y="6093296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60694" y="1918572"/>
            <a:ext cx="2457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Лилии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0694" y="2570785"/>
            <a:ext cx="231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Нины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485" y="3217116"/>
            <a:ext cx="2347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Лидии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s://img.labirint.ru/rcimg/4489d221ec8725858fcb757c16fce919/1920x1080/comments_pic/1051/03labdqcu1293139325.jpg?12931393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0" t="8297" r="7247" b="50000"/>
          <a:stretch/>
        </p:blipFill>
        <p:spPr bwMode="auto">
          <a:xfrm>
            <a:off x="3347865" y="1702306"/>
            <a:ext cx="4970784" cy="3297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img.labirint.ru/rcimg/4489d221ec8725858fcb757c16fce919/1920x1080/comments_pic/1051/03labdqcu1293139325.jpg?12931393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90" t="67436" r="31201" b="29290"/>
          <a:stretch/>
        </p:blipFill>
        <p:spPr bwMode="auto">
          <a:xfrm>
            <a:off x="4064913" y="5350010"/>
            <a:ext cx="3718105" cy="42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img.labirint.ru/rcimg/4489d221ec8725858fcb757c16fce919/1920x1080/comments_pic/1051/03labdqcu1293139325.jpg?129313932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98" t="64014" r="9678" b="32712"/>
          <a:stretch/>
        </p:blipFill>
        <p:spPr bwMode="auto">
          <a:xfrm>
            <a:off x="361994" y="5350010"/>
            <a:ext cx="3686176" cy="42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озврат 1">
            <a:hlinkClick r:id="rId2" action="ppaction://hlinksldjump" highlightClick="1"/>
          </p:cNvPr>
          <p:cNvSpPr/>
          <p:nvPr/>
        </p:nvSpPr>
        <p:spPr>
          <a:xfrm>
            <a:off x="8244408" y="6093296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13184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5400" b="1" dirty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ходил каждый день конь Верный?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0694" y="1918572"/>
            <a:ext cx="3474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ипать траву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694" y="2564903"/>
            <a:ext cx="2747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ить воду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4521" y="3146850"/>
            <a:ext cx="2429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упаться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s://kot-pes.com/wp-content/uploads/2019/07/post_5d2b6fe8956d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56976"/>
            <a:ext cx="5054961" cy="3369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244408" y="5949280"/>
            <a:ext cx="648072" cy="72008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4234" y="116632"/>
            <a:ext cx="784464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dirty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Когда Малька оставила </a:t>
            </a:r>
            <a:endParaRPr lang="ru-RU" sz="5400" b="1" dirty="0" smtClean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Верного </a:t>
            </a:r>
            <a:r>
              <a:rPr lang="ru-RU" sz="5400" b="1" dirty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покое?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173" y="2169609"/>
            <a:ext cx="53623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огда нашла друга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3284984"/>
            <a:ext cx="75023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огда стали ходить машины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061" y="4312772"/>
            <a:ext cx="87295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осле того как Верный её лягнул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</p:bld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Сумерки">
  <a:themeElements>
    <a:clrScheme name="Другая 9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C000"/>
      </a:hlink>
      <a:folHlink>
        <a:srgbClr val="FFFFFF"/>
      </a:folHlink>
    </a:clrScheme>
    <a:fontScheme name="Сумерки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умерки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умерки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умерки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1509</TotalTime>
  <Words>395</Words>
  <Application>Microsoft Office PowerPoint</Application>
  <PresentationFormat>Экран (4:3)</PresentationFormat>
  <Paragraphs>141</Paragraphs>
  <Slides>28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Сумерки</vt:lpstr>
      <vt:lpstr>1_Сумерки</vt:lpstr>
      <vt:lpstr>2_Сумерки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121</cp:revision>
  <dcterms:created xsi:type="dcterms:W3CDTF">2011-03-03T19:31:07Z</dcterms:created>
  <dcterms:modified xsi:type="dcterms:W3CDTF">2023-12-21T10:17:21Z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2174847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