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62" r:id="rId3"/>
    <p:sldId id="264" r:id="rId4"/>
    <p:sldId id="265" r:id="rId5"/>
    <p:sldId id="263" r:id="rId6"/>
    <p:sldId id="260" r:id="rId7"/>
    <p:sldId id="266" r:id="rId8"/>
    <p:sldId id="267" r:id="rId9"/>
    <p:sldId id="268" r:id="rId10"/>
    <p:sldId id="261" r:id="rId11"/>
    <p:sldId id="269" r:id="rId12"/>
    <p:sldId id="270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D00"/>
    <a:srgbClr val="0D8697"/>
    <a:srgbClr val="C6247A"/>
    <a:srgbClr val="C52378"/>
    <a:srgbClr val="98124D"/>
    <a:srgbClr val="853E5B"/>
    <a:srgbClr val="F94900"/>
    <a:srgbClr val="613125"/>
    <a:srgbClr val="AC187B"/>
    <a:srgbClr val="5429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25" autoAdjust="0"/>
    <p:restoredTop sz="96433" autoAdjust="0"/>
  </p:normalViewPr>
  <p:slideViewPr>
    <p:cSldViewPr snapToGrid="0">
      <p:cViewPr varScale="1">
        <p:scale>
          <a:sx n="83" d="100"/>
          <a:sy n="83" d="100"/>
        </p:scale>
        <p:origin x="1339" y="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22.11.2024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538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22.11.2024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7201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22.11.2024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314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22.11.2024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913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22.11.2024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44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22.11.2024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7040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22.11.2024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9886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22.11.2024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0264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22.11.2024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4396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22.11.2024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6733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22.11.2024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4486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  <a:pPr/>
              <a:t>22.11.2024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617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13"/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228437" y="1254169"/>
            <a:ext cx="6520871" cy="39149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>
              <a:lnSpc>
                <a:spcPct val="115000"/>
              </a:lnSpc>
              <a:spcAft>
                <a:spcPts val="0"/>
              </a:spcAft>
            </a:pPr>
            <a:r>
              <a:rPr lang="ru-RU" sz="3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Громко </a:t>
            </a:r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прозвенел </a:t>
            </a:r>
            <a:r>
              <a:rPr lang="ru-RU" sz="3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звонок -Начинается </a:t>
            </a:r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урок </a:t>
            </a:r>
            <a:b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Наши ушки на макушке, </a:t>
            </a:r>
            <a:b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Глазки хорошо открыты. </a:t>
            </a:r>
            <a:b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Слушаем, запоминаем, </a:t>
            </a:r>
            <a:b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Ни минутки не теряем. </a:t>
            </a:r>
            <a:endParaRPr lang="ru-RU" sz="36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5593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48"/>
          <a:stretch>
            <a:fillRect/>
          </a:stretch>
        </p:blipFill>
        <p:spPr>
          <a:xfrm>
            <a:off x="4060" y="-120074"/>
            <a:ext cx="9135879" cy="663302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935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48"/>
          <a:stretch>
            <a:fillRect/>
          </a:stretch>
        </p:blipFill>
        <p:spPr>
          <a:xfrm>
            <a:off x="4060" y="-120074"/>
            <a:ext cx="9135879" cy="6633029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Эталон оценивания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628650" y="1825624"/>
            <a:ext cx="3886200" cy="2496993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1 вариант</a:t>
            </a:r>
          </a:p>
          <a:p>
            <a:pPr marL="0" indent="0">
              <a:buNone/>
            </a:pPr>
            <a:r>
              <a:rPr lang="ru-RU" dirty="0" smtClean="0"/>
              <a:t>         1) </a:t>
            </a:r>
            <a:r>
              <a:rPr lang="ru-RU" dirty="0"/>
              <a:t>100</a:t>
            </a:r>
            <a:r>
              <a:rPr lang="ru-RU" baseline="30000" dirty="0"/>
              <a:t>0</a:t>
            </a:r>
            <a:endParaRPr lang="ru-RU" dirty="0"/>
          </a:p>
          <a:p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         2</a:t>
            </a:r>
            <a:r>
              <a:rPr lang="ru-RU" dirty="0"/>
              <a:t>) 80</a:t>
            </a:r>
            <a:r>
              <a:rPr lang="ru-RU" baseline="30000" dirty="0"/>
              <a:t>0</a:t>
            </a: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         3</a:t>
            </a:r>
            <a:r>
              <a:rPr lang="ru-RU" dirty="0"/>
              <a:t>) 130</a:t>
            </a:r>
            <a:r>
              <a:rPr lang="ru-RU" baseline="30000" dirty="0"/>
              <a:t>0</a:t>
            </a:r>
            <a:endParaRPr lang="ru-RU" dirty="0"/>
          </a:p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2496992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2 вариант</a:t>
            </a:r>
            <a:endParaRPr lang="ru-RU" dirty="0"/>
          </a:p>
          <a:p>
            <a:pPr marL="0" indent="0">
              <a:buNone/>
            </a:pPr>
            <a:r>
              <a:rPr lang="ru-RU" dirty="0" smtClean="0"/>
              <a:t>    1) </a:t>
            </a:r>
            <a:r>
              <a:rPr lang="ru-RU" dirty="0"/>
              <a:t>40</a:t>
            </a:r>
            <a:r>
              <a:rPr lang="ru-RU" baseline="30000" dirty="0"/>
              <a:t>0</a:t>
            </a:r>
            <a:endParaRPr lang="ru-RU" dirty="0"/>
          </a:p>
          <a:p>
            <a:pPr marL="0" indent="0">
              <a:buNone/>
            </a:pPr>
            <a:r>
              <a:rPr lang="ru-RU" dirty="0" smtClean="0"/>
              <a:t>    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2) </a:t>
            </a:r>
            <a:r>
              <a:rPr lang="ru-RU" dirty="0"/>
              <a:t>150</a:t>
            </a:r>
            <a:r>
              <a:rPr lang="ru-RU" baseline="30000" dirty="0"/>
              <a:t>0</a:t>
            </a: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    3) </a:t>
            </a:r>
            <a:r>
              <a:rPr lang="ru-RU" dirty="0"/>
              <a:t>95</a:t>
            </a:r>
            <a:r>
              <a:rPr lang="ru-RU" baseline="30000" dirty="0"/>
              <a:t>0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293091" y="4553527"/>
            <a:ext cx="65393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Правильно выполнены 3 работы – «5»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Правильно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выполнены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работы – «4»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Правильно выполнена  1 работа – «3»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4228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48"/>
          <a:stretch>
            <a:fillRect/>
          </a:stretch>
        </p:blipFill>
        <p:spPr>
          <a:xfrm>
            <a:off x="0" y="-120074"/>
            <a:ext cx="9135879" cy="6633029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Продолжи предложение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98266" y="1690689"/>
            <a:ext cx="696827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научился………..</a:t>
            </a:r>
          </a:p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разобрался………</a:t>
            </a:r>
          </a:p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наконец- то запомнил…..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24000" y="4368800"/>
            <a:ext cx="60867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вы еще не можете высказаться, то говорите «Пропускаю ход»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2699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13"/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219201" y="2329980"/>
            <a:ext cx="6973454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Острый угол</a:t>
            </a:r>
          </a:p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Мера градусная</a:t>
            </a:r>
          </a:p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Инструмент </a:t>
            </a:r>
            <a:r>
              <a:rPr lang="ru-RU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траспортир</a:t>
            </a:r>
            <a:endParaRPr lang="ru-RU" sz="4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 построения угла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3810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13"/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pic>
        <p:nvPicPr>
          <p:cNvPr id="4" name="Рисунок 3" descr="C:\Users\мой\Desktop\22.11 Открытый урок\scale_1200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927" y="1237673"/>
            <a:ext cx="6498590" cy="476322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83041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13"/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pic>
        <p:nvPicPr>
          <p:cNvPr id="5" name="Рисунок 4" descr="C:\Users\мой\Desktop\22.11 Открытый урок\1675956894_papik-pro-p-pryamoi-ugol-risunok-15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163" y="2419927"/>
            <a:ext cx="7379855" cy="26644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94531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13"/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979055" y="880535"/>
            <a:ext cx="730596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какие группы можно разбить числа этого ряда, считая их мерами углов выраженными в градусах ?</a:t>
            </a:r>
            <a:endParaRPr lang="ru-RU" sz="28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219201" y="2329980"/>
            <a:ext cx="6973454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18°,    36°,    54°,    72°,   </a:t>
            </a:r>
            <a:endParaRPr lang="ru-RU" sz="4400" b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endParaRPr lang="ru-RU" sz="4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ru-RU" sz="4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ru-RU" sz="4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90°</a:t>
            </a:r>
            <a:r>
              <a:rPr lang="ru-RU" sz="4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    </a:t>
            </a:r>
            <a:r>
              <a:rPr lang="ru-RU" sz="4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108°,    126°,    144°,      </a:t>
            </a:r>
            <a:endParaRPr lang="ru-RU" sz="4400" b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endParaRPr lang="ru-RU" sz="4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ru-RU" sz="4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162</a:t>
            </a:r>
            <a:r>
              <a:rPr lang="ru-RU" sz="4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°,      180°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435334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48"/>
          <a:stretch>
            <a:fillRect/>
          </a:stretch>
        </p:blipFill>
        <p:spPr>
          <a:xfrm>
            <a:off x="4060" y="-120074"/>
            <a:ext cx="9135879" cy="663302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797819" y="740691"/>
            <a:ext cx="5548359" cy="823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Какой вид имеют углы?</a:t>
            </a:r>
            <a:endParaRPr lang="ru-RU" sz="3600" dirty="0">
              <a:solidFill>
                <a:srgbClr val="FF0000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Image267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9673" y="2863273"/>
            <a:ext cx="7693891" cy="207818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82462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48"/>
          <a:stretch>
            <a:fillRect/>
          </a:stretch>
        </p:blipFill>
        <p:spPr>
          <a:xfrm>
            <a:off x="4060" y="-120074"/>
            <a:ext cx="9135879" cy="663302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413" y="647861"/>
            <a:ext cx="7698913" cy="5766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591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48"/>
          <a:stretch>
            <a:fillRect/>
          </a:stretch>
        </p:blipFill>
        <p:spPr>
          <a:xfrm>
            <a:off x="4060" y="-120074"/>
            <a:ext cx="9135879" cy="663302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8069" y="1246909"/>
            <a:ext cx="7567859" cy="4551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877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48"/>
          <a:stretch>
            <a:fillRect/>
          </a:stretch>
        </p:blipFill>
        <p:spPr>
          <a:xfrm>
            <a:off x="4060" y="-120074"/>
            <a:ext cx="9135879" cy="663302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9422" y="1015998"/>
            <a:ext cx="7242511" cy="4821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332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765</TotalTime>
  <Words>139</Words>
  <Application>Microsoft Office PowerPoint</Application>
  <PresentationFormat>Экран (4:3)</PresentationFormat>
  <Paragraphs>33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Tahoma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Эталон оценивания </vt:lpstr>
      <vt:lpstr>Продолжи предложение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мой</cp:lastModifiedBy>
  <cp:revision>112</cp:revision>
  <dcterms:created xsi:type="dcterms:W3CDTF">2013-11-19T05:52:05Z</dcterms:created>
  <dcterms:modified xsi:type="dcterms:W3CDTF">2024-11-22T07:02:02Z</dcterms:modified>
</cp:coreProperties>
</file>