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62" r:id="rId4"/>
    <p:sldId id="258" r:id="rId5"/>
    <p:sldId id="260" r:id="rId6"/>
    <p:sldId id="259" r:id="rId7"/>
    <p:sldId id="261" r:id="rId8"/>
    <p:sldId id="263" r:id="rId9"/>
    <p:sldId id="264" r:id="rId10"/>
    <p:sldId id="25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393177-77DB-4705-902B-61A341E34C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F5FED0B-B983-40F4-AE24-312458175B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51196E2-825A-48BB-960D-229DF5166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A84F4-38E5-4784-86EE-5F19F3A2B831}" type="datetimeFigureOut">
              <a:rPr lang="ru-RU" smtClean="0"/>
              <a:t>вт 05.11.24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45A27EA-CF1E-4D77-AE72-2E7E07454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9C11CC-DEBF-41CC-A948-0261ADD3B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438AD-F5A0-487E-A3E5-CC4F94805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666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B7DC12-13B1-43BD-AD6C-C0AB65FF9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0E1F885-6ECF-43DC-AED3-51C9294F76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E1988EF-3EE2-4B08-8A54-3D261CB7F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A84F4-38E5-4784-86EE-5F19F3A2B831}" type="datetimeFigureOut">
              <a:rPr lang="ru-RU" smtClean="0"/>
              <a:t>вт 05.11.24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7DA053-ECE2-4116-9F57-CD6F746E5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63807C-776A-4047-AB0F-1217AA021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438AD-F5A0-487E-A3E5-CC4F94805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66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F917F78-883F-4FA4-937F-8DF340496D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905E5DC-BF0F-44F6-BD8B-EA80F8CE7C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86EA8E-B35F-466F-BE24-276044409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A84F4-38E5-4784-86EE-5F19F3A2B831}" type="datetimeFigureOut">
              <a:rPr lang="ru-RU" smtClean="0"/>
              <a:t>вт 05.11.24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94362F4-F426-4CE2-AB98-03C5714E8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647967-65E0-463F-91FD-30270CCF8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438AD-F5A0-487E-A3E5-CC4F94805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00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4E5A2B-ECCD-4E79-B1FA-5AA592452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C7FE08-E807-4C1F-9EC0-A2463EAAFF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29BE94-1B23-4C39-9BDA-0C236E05A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A84F4-38E5-4784-86EE-5F19F3A2B831}" type="datetimeFigureOut">
              <a:rPr lang="ru-RU" smtClean="0"/>
              <a:t>вт 05.11.24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3E84B08-C8B8-444A-8C73-3D5A53F2A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11D248-2544-4E7D-8C3E-2258554E4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438AD-F5A0-487E-A3E5-CC4F94805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638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4B5126-C23E-4A03-B0B1-027F17952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80E86D9-2D9C-4635-AB02-7C9DB8B662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156341-D906-459C-8C6F-2C3366363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A84F4-38E5-4784-86EE-5F19F3A2B831}" type="datetimeFigureOut">
              <a:rPr lang="ru-RU" smtClean="0"/>
              <a:t>вт 05.11.24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82B090-DACF-421D-99B5-E0AF5CFBE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C18DEEB-AB45-460D-BDC7-63D6E4BB1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438AD-F5A0-487E-A3E5-CC4F94805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827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9334B1-F799-4EED-8673-E6DB47864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B163A5-F020-4A33-9D2B-0B883B322A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B144245-9555-4260-A984-132BF7244F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554455C-DA62-4A95-AAA4-D06DC3662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A84F4-38E5-4784-86EE-5F19F3A2B831}" type="datetimeFigureOut">
              <a:rPr lang="ru-RU" smtClean="0"/>
              <a:t>вт 05.11.24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A1F1EF-D279-45BA-8A5D-D54CDB79D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646E769-B890-4FCC-A9F8-7BD766019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438AD-F5A0-487E-A3E5-CC4F94805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891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F38C00-A961-46F9-B029-F9CDB7C2B0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5999AB0-6C30-4C46-A120-0A938671E7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53CCEF9-6EB5-462E-8DB7-1841E012B9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2E862C0-BACC-4A64-AFF9-DE2FEFFA3C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D395D02-9975-45EA-96D8-D565B63BAC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82452F5-AD8B-431F-B9D0-D0E4FF44D1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A84F4-38E5-4784-86EE-5F19F3A2B831}" type="datetimeFigureOut">
              <a:rPr lang="ru-RU" smtClean="0"/>
              <a:t>вт 05.11.24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7DAC9CB-C1E7-405A-819B-701CB2504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717B7CA-736C-4B37-9B43-B3F5F67F3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438AD-F5A0-487E-A3E5-CC4F94805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059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22EDF3-B4C2-4C60-9741-CD7305D62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4EFC914-FA85-42A5-AE48-D576935996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A84F4-38E5-4784-86EE-5F19F3A2B831}" type="datetimeFigureOut">
              <a:rPr lang="ru-RU" smtClean="0"/>
              <a:t>вт 05.11.24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D4E8F97-B7AF-4D9D-B2D9-BD3B91FC0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3239CA2-3391-4D56-84EC-CC644D41B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438AD-F5A0-487E-A3E5-CC4F94805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000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F31CBF3-4689-48BD-9A74-FB650AA0F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A84F4-38E5-4784-86EE-5F19F3A2B831}" type="datetimeFigureOut">
              <a:rPr lang="ru-RU" smtClean="0"/>
              <a:t>вт 05.11.24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DCF070A-C19C-4990-A800-BD0D0838B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47BBEE6-B487-4B98-9546-1AE7E7DA6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438AD-F5A0-487E-A3E5-CC4F94805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678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43C8DE-44BE-463F-A798-EEFA99F83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DBCD23-B9C6-4DCF-BD07-EE1F9EB31D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EA58F01-4400-46AA-93BE-A90FDB0F14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D0BDC4C-55E2-46C4-8682-490355AF4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A84F4-38E5-4784-86EE-5F19F3A2B831}" type="datetimeFigureOut">
              <a:rPr lang="ru-RU" smtClean="0"/>
              <a:t>вт 05.11.24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71F0E61-5D7A-485F-8044-A0491D74F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6B0F3DD-0AB4-42DE-BED2-195416969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438AD-F5A0-487E-A3E5-CC4F94805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614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87BE5B-21A9-4D9D-88D2-517C88C06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E171F1C-F35B-4992-BDFF-B15BE1D667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47F58B3-533A-46A9-9DA7-8DAAB459B7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C6A6FAF-D844-4372-B2A0-5227FE77D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A84F4-38E5-4784-86EE-5F19F3A2B831}" type="datetimeFigureOut">
              <a:rPr lang="ru-RU" smtClean="0"/>
              <a:t>вт 05.11.24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C93F417-22AE-4614-A7D0-B837C17D3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4A98486-DD8C-41A4-BAF1-85532DBCB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438AD-F5A0-487E-A3E5-CC4F94805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008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5D5F47-529A-4AA6-BDB9-039C74B38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4BB5FD0-0DA3-4F44-888E-2F0A983F4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48AC1AC-0E6F-46F5-876B-E46710FCE5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A84F4-38E5-4784-86EE-5F19F3A2B831}" type="datetimeFigureOut">
              <a:rPr lang="ru-RU" smtClean="0"/>
              <a:t>вт 05.11.24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1094E9-AD36-4EB3-ADB8-92C4734C33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AF9DC5-984D-4DBA-AF83-6B9FA1D79C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438AD-F5A0-487E-A3E5-CC4F948053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255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9DC97829-FC17-4C62-991E-DC1726C3F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46D2643-C593-4C3E-92CB-03C823DEC777}"/>
              </a:ext>
            </a:extLst>
          </p:cNvPr>
          <p:cNvSpPr/>
          <p:nvPr/>
        </p:nvSpPr>
        <p:spPr>
          <a:xfrm>
            <a:off x="2655686" y="2095137"/>
            <a:ext cx="789350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i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Georgia" panose="02040502050405020303" pitchFamily="18" charset="0"/>
              </a:rPr>
              <a:t>Дети войны</a:t>
            </a:r>
          </a:p>
        </p:txBody>
      </p:sp>
    </p:spTree>
    <p:extLst>
      <p:ext uri="{BB962C8B-B14F-4D97-AF65-F5344CB8AC3E}">
        <p14:creationId xmlns:p14="http://schemas.microsoft.com/office/powerpoint/2010/main" val="4100697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avatars.mds.yandex.net/get-zen_doc/1911692/pub_5dc6f247f3cd8870191c41ef_5dc6f35d9ed2982a511baa08/scale_1200">
            <a:extLst>
              <a:ext uri="{FF2B5EF4-FFF2-40B4-BE49-F238E27FC236}">
                <a16:creationId xmlns:a16="http://schemas.microsoft.com/office/drawing/2014/main" id="{0C3D0E81-6BBF-485D-8884-D60DDF7B07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972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Повседневная жизнь населения тылового региона в годы Великой Отечественной войны...">
            <a:extLst>
              <a:ext uri="{FF2B5EF4-FFF2-40B4-BE49-F238E27FC236}">
                <a16:creationId xmlns:a16="http://schemas.microsoft.com/office/drawing/2014/main" id="{8EBCBDA4-6C94-4156-8CFF-17882620F1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87"/>
            <a:ext cx="12192000" cy="678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8470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zhuraveinik.ru/wp-content/uploads/2021/05/7a59e5ad2271de921a24adfb8cfc5d28.jpg">
            <a:extLst>
              <a:ext uri="{FF2B5EF4-FFF2-40B4-BE49-F238E27FC236}">
                <a16:creationId xmlns:a16="http://schemas.microsoft.com/office/drawing/2014/main" id="{2B39AB4D-A29E-494F-A8BF-39AF2F89F7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654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ont.ws/uploads/pic/2017/10/gallery_21892_67_282012%5B1%5D.jpg">
            <a:extLst>
              <a:ext uri="{FF2B5EF4-FFF2-40B4-BE49-F238E27FC236}">
                <a16:creationId xmlns:a16="http://schemas.microsoft.com/office/drawing/2014/main" id="{D0108D3F-02F5-4A8E-8AF4-46C9659D6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847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get-zen_doc/1872852/pub_608dbc95a5f87026b18828cd_608dbce3a38d215d4e1508f3/scale_1200">
            <a:extLst>
              <a:ext uri="{FF2B5EF4-FFF2-40B4-BE49-F238E27FC236}">
                <a16:creationId xmlns:a16="http://schemas.microsoft.com/office/drawing/2014/main" id="{CD14F432-57BB-4DCC-9A09-350375492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0469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02.fotocdn.net/s118/b9931efaca5181a0/public_pin_l/2703859417.jpg">
            <a:extLst>
              <a:ext uri="{FF2B5EF4-FFF2-40B4-BE49-F238E27FC236}">
                <a16:creationId xmlns:a16="http://schemas.microsoft.com/office/drawing/2014/main" id="{C954FBE7-B489-4C26-8176-CB30437D81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1735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10.fotocdn.net/s118/e5fc3fee5211d6a3/public_pin_l/2689403797.jpg">
            <a:extLst>
              <a:ext uri="{FF2B5EF4-FFF2-40B4-BE49-F238E27FC236}">
                <a16:creationId xmlns:a16="http://schemas.microsoft.com/office/drawing/2014/main" id="{C3256994-9B9F-449C-9B39-1E130316F2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63334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pit-bibl.srt.muzkult.ru/media/2020/04/30/1255402111/Gospital_2.jpg">
            <a:extLst>
              <a:ext uri="{FF2B5EF4-FFF2-40B4-BE49-F238E27FC236}">
                <a16:creationId xmlns:a16="http://schemas.microsoft.com/office/drawing/2014/main" id="{6481A294-0B1C-4D74-A744-F6F1C9541A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7767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1.assets.klops.ru/media/W1siZiIsIjIwMTcvMTIvMDkvbTg5ZnFqdmlhX2E4MTRhMDlhZmNkMDIyZjViNDU3ZGEwN2RmNDIyMDZmLmpwZyJdLFsicCIsImVuY29kZSIsImpwZyJdLFsicCIsInRodW1iIiwiMTIwMHg2MzAjIl1d/file.jpg?sha=b8ff3e51fb293f8e">
            <a:extLst>
              <a:ext uri="{FF2B5EF4-FFF2-40B4-BE49-F238E27FC236}">
                <a16:creationId xmlns:a16="http://schemas.microsoft.com/office/drawing/2014/main" id="{1B4ED6EE-0A9F-4D8E-B720-EA10E1688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786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70529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2</Words>
  <Application>Microsoft Office PowerPoint</Application>
  <PresentationFormat>Широкоэкранный</PresentationFormat>
  <Paragraphs>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Georgia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Наташенька</dc:creator>
  <cp:lastModifiedBy>Наташенька</cp:lastModifiedBy>
  <cp:revision>4</cp:revision>
  <dcterms:created xsi:type="dcterms:W3CDTF">2022-03-09T16:24:28Z</dcterms:created>
  <dcterms:modified xsi:type="dcterms:W3CDTF">2024-11-05T17:36:59Z</dcterms:modified>
</cp:coreProperties>
</file>