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99" r:id="rId2"/>
    <p:sldId id="264" r:id="rId3"/>
    <p:sldId id="258" r:id="rId4"/>
    <p:sldId id="261" r:id="rId5"/>
    <p:sldId id="265" r:id="rId6"/>
    <p:sldId id="266" r:id="rId7"/>
    <p:sldId id="268" r:id="rId8"/>
    <p:sldId id="298" r:id="rId9"/>
    <p:sldId id="302" r:id="rId10"/>
    <p:sldId id="300" r:id="rId11"/>
    <p:sldId id="296" r:id="rId12"/>
    <p:sldId id="271" r:id="rId13"/>
    <p:sldId id="272" r:id="rId14"/>
    <p:sldId id="274" r:id="rId15"/>
    <p:sldId id="276" r:id="rId16"/>
    <p:sldId id="277" r:id="rId17"/>
    <p:sldId id="278" r:id="rId18"/>
    <p:sldId id="286" r:id="rId19"/>
    <p:sldId id="288" r:id="rId20"/>
    <p:sldId id="289" r:id="rId21"/>
    <p:sldId id="279" r:id="rId22"/>
    <p:sldId id="283" r:id="rId23"/>
    <p:sldId id="281" r:id="rId24"/>
    <p:sldId id="287" r:id="rId25"/>
    <p:sldId id="285" r:id="rId26"/>
    <p:sldId id="284" r:id="rId27"/>
    <p:sldId id="295" r:id="rId28"/>
    <p:sldId id="29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4660"/>
  </p:normalViewPr>
  <p:slideViewPr>
    <p:cSldViewPr>
      <p:cViewPr varScale="1">
        <p:scale>
          <a:sx n="109" d="100"/>
          <a:sy n="109" d="100"/>
        </p:scale>
        <p:origin x="172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достаточный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0.36</c:v>
                </c:pt>
                <c:pt idx="1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80-4037-A324-1D571E8BAB0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0.64</c:v>
                </c:pt>
                <c:pt idx="1">
                  <c:v>0.52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80-4037-A324-1D571E8BAB0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80-4037-A324-1D571E8BAB0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37814992"/>
        <c:axId val="237817344"/>
      </c:barChart>
      <c:catAx>
        <c:axId val="237814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37817344"/>
        <c:crosses val="autoZero"/>
        <c:auto val="1"/>
        <c:lblAlgn val="ctr"/>
        <c:lblOffset val="100"/>
        <c:noMultiLvlLbl val="0"/>
      </c:catAx>
      <c:valAx>
        <c:axId val="23781734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37814992"/>
        <c:crosses val="autoZero"/>
        <c:crossBetween val="between"/>
      </c:valAx>
    </c:plotArea>
    <c:legend>
      <c:legendPos val="l"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2AA41A-C5B4-456D-AB20-E20752EADB86}" type="doc">
      <dgm:prSet loTypeId="urn:microsoft.com/office/officeart/2005/8/layout/radial4" loCatId="relationship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DDE8655D-1E4C-4DDF-BA3F-91775094F27C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художественно-эстетических способностей у детей через обучение прикладному искусству обских угров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C518253-5399-442C-B930-4ACA18F9FF99}" type="parTrans" cxnId="{3760F1F4-7CDF-4F8C-85EE-DEC3F4B55B94}">
      <dgm:prSet/>
      <dgm:spPr/>
      <dgm:t>
        <a:bodyPr/>
        <a:lstStyle/>
        <a:p>
          <a:endParaRPr lang="ru-RU"/>
        </a:p>
      </dgm:t>
    </dgm:pt>
    <dgm:pt modelId="{8A3BC58A-E9B1-43C9-9528-AC1BEEA324BD}" type="sibTrans" cxnId="{3760F1F4-7CDF-4F8C-85EE-DEC3F4B55B94}">
      <dgm:prSet/>
      <dgm:spPr/>
      <dgm:t>
        <a:bodyPr/>
        <a:lstStyle/>
        <a:p>
          <a:endParaRPr lang="ru-RU"/>
        </a:p>
      </dgm:t>
    </dgm:pt>
    <dgm:pt modelId="{0749105D-10A0-4AF4-84AD-AB143DBC5600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познавательного развития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D587DE7-924F-46CE-8568-705F71C3BB39}" type="parTrans" cxnId="{C0069128-5E38-4AF5-8435-D56ED92890A6}">
      <dgm:prSet/>
      <dgm:spPr/>
      <dgm:t>
        <a:bodyPr/>
        <a:lstStyle/>
        <a:p>
          <a:endParaRPr lang="ru-RU"/>
        </a:p>
      </dgm:t>
    </dgm:pt>
    <dgm:pt modelId="{B5B13A3A-6F4F-4043-803A-C87C011696A0}" type="sibTrans" cxnId="{C0069128-5E38-4AF5-8435-D56ED92890A6}">
      <dgm:prSet/>
      <dgm:spPr/>
      <dgm:t>
        <a:bodyPr/>
        <a:lstStyle/>
        <a:p>
          <a:endParaRPr lang="ru-RU"/>
        </a:p>
      </dgm:t>
    </dgm:pt>
    <dgm:pt modelId="{9F43D578-0617-4302-BC2A-59DC6B52016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речевого развития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156701E-8288-4CF0-8CB9-9A8D35C2EB28}" type="parTrans" cxnId="{49030E68-C351-42C5-9E86-26943898D5A6}">
      <dgm:prSet/>
      <dgm:spPr/>
      <dgm:t>
        <a:bodyPr/>
        <a:lstStyle/>
        <a:p>
          <a:endParaRPr lang="ru-RU"/>
        </a:p>
      </dgm:t>
    </dgm:pt>
    <dgm:pt modelId="{C11A8E68-D878-4817-B058-8A134FB138DC}" type="sibTrans" cxnId="{49030E68-C351-42C5-9E86-26943898D5A6}">
      <dgm:prSet/>
      <dgm:spPr/>
      <dgm:t>
        <a:bodyPr/>
        <a:lstStyle/>
        <a:p>
          <a:endParaRPr lang="ru-RU"/>
        </a:p>
      </dgm:t>
    </dgm:pt>
    <dgm:pt modelId="{3313DA83-B50A-4E18-AB4A-B465F3CA6E7C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художественно-эстетического  развития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C812222-DE86-4A9E-A27B-8486B44904AD}" type="parTrans" cxnId="{F47F8F3F-952A-49B8-836A-A4A0498B6561}">
      <dgm:prSet/>
      <dgm:spPr/>
      <dgm:t>
        <a:bodyPr/>
        <a:lstStyle/>
        <a:p>
          <a:endParaRPr lang="ru-RU"/>
        </a:p>
      </dgm:t>
    </dgm:pt>
    <dgm:pt modelId="{100CFCB1-7040-4171-8371-2E940459DE29}" type="sibTrans" cxnId="{F47F8F3F-952A-49B8-836A-A4A0498B6561}">
      <dgm:prSet/>
      <dgm:spPr/>
      <dgm:t>
        <a:bodyPr/>
        <a:lstStyle/>
        <a:p>
          <a:endParaRPr lang="ru-RU"/>
        </a:p>
      </dgm:t>
    </dgm:pt>
    <dgm:pt modelId="{F4155579-C7CE-44E7-B0F3-101ED0F4195D}" type="pres">
      <dgm:prSet presAssocID="{352AA41A-C5B4-456D-AB20-E20752EADB8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69E808-197D-4E52-B378-BE57DD4086AB}" type="pres">
      <dgm:prSet presAssocID="{DDE8655D-1E4C-4DDF-BA3F-91775094F27C}" presName="centerShape" presStyleLbl="node0" presStyleIdx="0" presStyleCnt="1" custScaleX="203045" custScaleY="67340" custLinFactNeighborX="-851" custLinFactNeighborY="-50173"/>
      <dgm:spPr/>
      <dgm:t>
        <a:bodyPr/>
        <a:lstStyle/>
        <a:p>
          <a:endParaRPr lang="ru-RU"/>
        </a:p>
      </dgm:t>
    </dgm:pt>
    <dgm:pt modelId="{176DFA50-6523-49B7-BBC6-DCEACFC65FA2}" type="pres">
      <dgm:prSet presAssocID="{FD587DE7-924F-46CE-8568-705F71C3BB39}" presName="parTrans" presStyleLbl="bgSibTrans2D1" presStyleIdx="0" presStyleCnt="3" custAng="10302672" custScaleX="47148" custScaleY="42936" custLinFactNeighborX="69380" custLinFactNeighborY="7784"/>
      <dgm:spPr/>
      <dgm:t>
        <a:bodyPr/>
        <a:lstStyle/>
        <a:p>
          <a:endParaRPr lang="ru-RU"/>
        </a:p>
      </dgm:t>
    </dgm:pt>
    <dgm:pt modelId="{70B95F4B-5E36-42C1-979A-679BF408F71D}" type="pres">
      <dgm:prSet presAssocID="{0749105D-10A0-4AF4-84AD-AB143DBC5600}" presName="node" presStyleLbl="node1" presStyleIdx="0" presStyleCnt="3" custScaleX="106775" custScaleY="84206" custRadScaleRad="96642" custRadScaleInc="-5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46F76-FD72-473B-BF0D-5FDB0E7BEA21}" type="pres">
      <dgm:prSet presAssocID="{4156701E-8288-4CF0-8CB9-9A8D35C2EB28}" presName="parTrans" presStyleLbl="bgSibTrans2D1" presStyleIdx="1" presStyleCnt="3" custAng="10713422" custScaleX="36244" custScaleY="45608" custLinFactNeighborX="5333" custLinFactNeighborY="-90210"/>
      <dgm:spPr/>
      <dgm:t>
        <a:bodyPr/>
        <a:lstStyle/>
        <a:p>
          <a:endParaRPr lang="ru-RU"/>
        </a:p>
      </dgm:t>
    </dgm:pt>
    <dgm:pt modelId="{700EAB88-01BC-4D23-991B-A56E71777C92}" type="pres">
      <dgm:prSet presAssocID="{9F43D578-0617-4302-BC2A-59DC6B520161}" presName="node" presStyleLbl="node1" presStyleIdx="1" presStyleCnt="3" custScaleX="217582" custScaleY="82510" custRadScaleRad="12458" custRadScaleInc="-177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39147-289C-411A-B548-1EA6CCA83DCE}" type="pres">
      <dgm:prSet presAssocID="{AC812222-DE86-4A9E-A27B-8486B44904AD}" presName="parTrans" presStyleLbl="bgSibTrans2D1" presStyleIdx="2" presStyleCnt="3" custAng="11150530" custScaleX="47459" custScaleY="49447" custLinFactNeighborX="-75070" custLinFactNeighborY="22729"/>
      <dgm:spPr/>
      <dgm:t>
        <a:bodyPr/>
        <a:lstStyle/>
        <a:p>
          <a:endParaRPr lang="ru-RU"/>
        </a:p>
      </dgm:t>
    </dgm:pt>
    <dgm:pt modelId="{EDBA6C12-CABF-4FF5-BC65-59B0DCADF731}" type="pres">
      <dgm:prSet presAssocID="{3313DA83-B50A-4E18-AB4A-B465F3CA6E7C}" presName="node" presStyleLbl="node1" presStyleIdx="2" presStyleCnt="3" custScaleX="129414" custScaleY="84210" custRadScaleRad="101082" custRadScaleInc="8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069128-5E38-4AF5-8435-D56ED92890A6}" srcId="{DDE8655D-1E4C-4DDF-BA3F-91775094F27C}" destId="{0749105D-10A0-4AF4-84AD-AB143DBC5600}" srcOrd="0" destOrd="0" parTransId="{FD587DE7-924F-46CE-8568-705F71C3BB39}" sibTransId="{B5B13A3A-6F4F-4043-803A-C87C011696A0}"/>
    <dgm:cxn modelId="{850F0169-B44C-423B-8E3E-DA2D20DB1878}" type="presOf" srcId="{4156701E-8288-4CF0-8CB9-9A8D35C2EB28}" destId="{C8146F76-FD72-473B-BF0D-5FDB0E7BEA21}" srcOrd="0" destOrd="0" presId="urn:microsoft.com/office/officeart/2005/8/layout/radial4"/>
    <dgm:cxn modelId="{3760F1F4-7CDF-4F8C-85EE-DEC3F4B55B94}" srcId="{352AA41A-C5B4-456D-AB20-E20752EADB86}" destId="{DDE8655D-1E4C-4DDF-BA3F-91775094F27C}" srcOrd="0" destOrd="0" parTransId="{FC518253-5399-442C-B930-4ACA18F9FF99}" sibTransId="{8A3BC58A-E9B1-43C9-9528-AC1BEEA324BD}"/>
    <dgm:cxn modelId="{98DD353B-4503-40B0-8D83-EEAEBA092B48}" type="presOf" srcId="{352AA41A-C5B4-456D-AB20-E20752EADB86}" destId="{F4155579-C7CE-44E7-B0F3-101ED0F4195D}" srcOrd="0" destOrd="0" presId="urn:microsoft.com/office/officeart/2005/8/layout/radial4"/>
    <dgm:cxn modelId="{F47F8F3F-952A-49B8-836A-A4A0498B6561}" srcId="{DDE8655D-1E4C-4DDF-BA3F-91775094F27C}" destId="{3313DA83-B50A-4E18-AB4A-B465F3CA6E7C}" srcOrd="2" destOrd="0" parTransId="{AC812222-DE86-4A9E-A27B-8486B44904AD}" sibTransId="{100CFCB1-7040-4171-8371-2E940459DE29}"/>
    <dgm:cxn modelId="{D37C9984-F1D7-4599-B0B9-FD9AA0DFB7D6}" type="presOf" srcId="{DDE8655D-1E4C-4DDF-BA3F-91775094F27C}" destId="{B969E808-197D-4E52-B378-BE57DD4086AB}" srcOrd="0" destOrd="0" presId="urn:microsoft.com/office/officeart/2005/8/layout/radial4"/>
    <dgm:cxn modelId="{49030E68-C351-42C5-9E86-26943898D5A6}" srcId="{DDE8655D-1E4C-4DDF-BA3F-91775094F27C}" destId="{9F43D578-0617-4302-BC2A-59DC6B520161}" srcOrd="1" destOrd="0" parTransId="{4156701E-8288-4CF0-8CB9-9A8D35C2EB28}" sibTransId="{C11A8E68-D878-4817-B058-8A134FB138DC}"/>
    <dgm:cxn modelId="{E892B369-E470-4BC1-B13B-3507967BEBF5}" type="presOf" srcId="{0749105D-10A0-4AF4-84AD-AB143DBC5600}" destId="{70B95F4B-5E36-42C1-979A-679BF408F71D}" srcOrd="0" destOrd="0" presId="urn:microsoft.com/office/officeart/2005/8/layout/radial4"/>
    <dgm:cxn modelId="{27763E52-29F9-4A56-BF3F-F6DA708075F2}" type="presOf" srcId="{FD587DE7-924F-46CE-8568-705F71C3BB39}" destId="{176DFA50-6523-49B7-BBC6-DCEACFC65FA2}" srcOrd="0" destOrd="0" presId="urn:microsoft.com/office/officeart/2005/8/layout/radial4"/>
    <dgm:cxn modelId="{DB1CA4EF-EA61-439D-AB5D-8FDFF46A079A}" type="presOf" srcId="{AC812222-DE86-4A9E-A27B-8486B44904AD}" destId="{F3F39147-289C-411A-B548-1EA6CCA83DCE}" srcOrd="0" destOrd="0" presId="urn:microsoft.com/office/officeart/2005/8/layout/radial4"/>
    <dgm:cxn modelId="{328A2580-2C91-4A66-A10F-5365E63F4845}" type="presOf" srcId="{3313DA83-B50A-4E18-AB4A-B465F3CA6E7C}" destId="{EDBA6C12-CABF-4FF5-BC65-59B0DCADF731}" srcOrd="0" destOrd="0" presId="urn:microsoft.com/office/officeart/2005/8/layout/radial4"/>
    <dgm:cxn modelId="{77E15585-1E56-401A-AD38-F6434EB5BC10}" type="presOf" srcId="{9F43D578-0617-4302-BC2A-59DC6B520161}" destId="{700EAB88-01BC-4D23-991B-A56E71777C92}" srcOrd="0" destOrd="0" presId="urn:microsoft.com/office/officeart/2005/8/layout/radial4"/>
    <dgm:cxn modelId="{EC403613-15B7-4007-A817-C9880178B8AE}" type="presParOf" srcId="{F4155579-C7CE-44E7-B0F3-101ED0F4195D}" destId="{B969E808-197D-4E52-B378-BE57DD4086AB}" srcOrd="0" destOrd="0" presId="urn:microsoft.com/office/officeart/2005/8/layout/radial4"/>
    <dgm:cxn modelId="{25290782-DE03-4405-8717-0061B96F58CC}" type="presParOf" srcId="{F4155579-C7CE-44E7-B0F3-101ED0F4195D}" destId="{176DFA50-6523-49B7-BBC6-DCEACFC65FA2}" srcOrd="1" destOrd="0" presId="urn:microsoft.com/office/officeart/2005/8/layout/radial4"/>
    <dgm:cxn modelId="{49AE1F77-65FB-4D3A-9698-C4B816731A1B}" type="presParOf" srcId="{F4155579-C7CE-44E7-B0F3-101ED0F4195D}" destId="{70B95F4B-5E36-42C1-979A-679BF408F71D}" srcOrd="2" destOrd="0" presId="urn:microsoft.com/office/officeart/2005/8/layout/radial4"/>
    <dgm:cxn modelId="{7EEB5BCD-6FC4-426B-A57A-1E25E1B6BE0E}" type="presParOf" srcId="{F4155579-C7CE-44E7-B0F3-101ED0F4195D}" destId="{C8146F76-FD72-473B-BF0D-5FDB0E7BEA21}" srcOrd="3" destOrd="0" presId="urn:microsoft.com/office/officeart/2005/8/layout/radial4"/>
    <dgm:cxn modelId="{7F74E716-F4FF-4A99-9C5A-DF9FABCA2A49}" type="presParOf" srcId="{F4155579-C7CE-44E7-B0F3-101ED0F4195D}" destId="{700EAB88-01BC-4D23-991B-A56E71777C92}" srcOrd="4" destOrd="0" presId="urn:microsoft.com/office/officeart/2005/8/layout/radial4"/>
    <dgm:cxn modelId="{D50D8EE0-E3C2-432F-B655-BDBF881F06E4}" type="presParOf" srcId="{F4155579-C7CE-44E7-B0F3-101ED0F4195D}" destId="{F3F39147-289C-411A-B548-1EA6CCA83DCE}" srcOrd="5" destOrd="0" presId="urn:microsoft.com/office/officeart/2005/8/layout/radial4"/>
    <dgm:cxn modelId="{612A2C29-D7D8-4D14-955E-AAE13DA78E6D}" type="presParOf" srcId="{F4155579-C7CE-44E7-B0F3-101ED0F4195D}" destId="{EDBA6C12-CABF-4FF5-BC65-59B0DCADF73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6F00796-F615-4B08-971D-C548ED8FA795}" type="doc">
      <dgm:prSet loTypeId="urn:microsoft.com/office/officeart/2005/8/layout/vList2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01389AA6-AF2A-496F-A7F1-A236897078E4}">
      <dgm:prSet custT="1"/>
      <dgm:spPr/>
      <dgm:t>
        <a:bodyPr/>
        <a:lstStyle/>
        <a:p>
          <a:pPr rtl="0"/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Анкетирование педагогов </a:t>
          </a:r>
          <a:endParaRPr lang="ru-RU" sz="24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D85BE73-1817-4DB6-B88C-0BE375170C1B}" type="parTrans" cxnId="{52595653-0BA1-4983-83A3-B8757DA702E9}">
      <dgm:prSet/>
      <dgm:spPr/>
      <dgm:t>
        <a:bodyPr/>
        <a:lstStyle/>
        <a:p>
          <a:endParaRPr lang="ru-RU"/>
        </a:p>
      </dgm:t>
    </dgm:pt>
    <dgm:pt modelId="{41F5D86B-3DAC-4690-BBF2-8637F1AC578D}" type="sibTrans" cxnId="{52595653-0BA1-4983-83A3-B8757DA702E9}">
      <dgm:prSet/>
      <dgm:spPr/>
      <dgm:t>
        <a:bodyPr/>
        <a:lstStyle/>
        <a:p>
          <a:endParaRPr lang="ru-RU"/>
        </a:p>
      </dgm:t>
    </dgm:pt>
    <dgm:pt modelId="{2E4F7479-C65F-456D-87DF-73629188ED76}">
      <dgm:prSet custT="1"/>
      <dgm:spPr/>
      <dgm:t>
        <a:bodyPr/>
        <a:lstStyle/>
        <a:p>
          <a:pPr rtl="0"/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Анализ результатов анкетирования педагогов</a:t>
          </a:r>
          <a:endParaRPr lang="ru-RU" sz="24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BFF0B5-B7CB-4E05-95F1-669F4240423E}" type="parTrans" cxnId="{818B3610-FF5D-40B4-BADF-045AB3FEAE7E}">
      <dgm:prSet/>
      <dgm:spPr/>
      <dgm:t>
        <a:bodyPr/>
        <a:lstStyle/>
        <a:p>
          <a:endParaRPr lang="ru-RU"/>
        </a:p>
      </dgm:t>
    </dgm:pt>
    <dgm:pt modelId="{DAA6D4BC-A9D6-4A22-AD07-A77CAA69E735}" type="sibTrans" cxnId="{818B3610-FF5D-40B4-BADF-045AB3FEAE7E}">
      <dgm:prSet/>
      <dgm:spPr/>
      <dgm:t>
        <a:bodyPr/>
        <a:lstStyle/>
        <a:p>
          <a:endParaRPr lang="ru-RU"/>
        </a:p>
      </dgm:t>
    </dgm:pt>
    <dgm:pt modelId="{09140EE5-1527-4BFF-AF77-7F0C81AFBCBE}">
      <dgm:prSet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Диагностический срез знаний детей об истории Югры, быте, культуре и традициях коренных народов Севера</a:t>
          </a:r>
          <a:r>
            <a:rPr lang="ru-RU" sz="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	</a:t>
          </a:r>
          <a:endParaRPr lang="ru-RU" sz="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4155992-3E00-4A84-849E-B1ABAADD89A7}" type="parTrans" cxnId="{7640EFE5-D943-4E2B-9D29-4C549781B23D}">
      <dgm:prSet/>
      <dgm:spPr/>
      <dgm:t>
        <a:bodyPr/>
        <a:lstStyle/>
        <a:p>
          <a:endParaRPr lang="ru-RU"/>
        </a:p>
      </dgm:t>
    </dgm:pt>
    <dgm:pt modelId="{D0E7A617-1FA5-446D-8302-21FAE31ED205}" type="sibTrans" cxnId="{7640EFE5-D943-4E2B-9D29-4C549781B23D}">
      <dgm:prSet/>
      <dgm:spPr/>
      <dgm:t>
        <a:bodyPr/>
        <a:lstStyle/>
        <a:p>
          <a:endParaRPr lang="ru-RU"/>
        </a:p>
      </dgm:t>
    </dgm:pt>
    <dgm:pt modelId="{5B634D7D-4403-4CF7-B9C9-CFB7A00C25BE}">
      <dgm:prSet custT="1"/>
      <dgm:spPr/>
      <dgm:t>
        <a:bodyPr/>
        <a:lstStyle/>
        <a:p>
          <a:pPr rtl="0"/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Анализ результатов анкетирования родителей (законных представителей)</a:t>
          </a:r>
          <a:endParaRPr lang="ru-RU" sz="24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4AB4FBD-33EB-47BF-A9B4-4A65C5A73898}" type="parTrans" cxnId="{15545321-00A1-4D4F-96E2-6786A2AC0BDA}">
      <dgm:prSet/>
      <dgm:spPr/>
      <dgm:t>
        <a:bodyPr/>
        <a:lstStyle/>
        <a:p>
          <a:endParaRPr lang="ru-RU"/>
        </a:p>
      </dgm:t>
    </dgm:pt>
    <dgm:pt modelId="{94CCEB13-1EAF-413F-B70B-E67DB0699C9D}" type="sibTrans" cxnId="{15545321-00A1-4D4F-96E2-6786A2AC0BDA}">
      <dgm:prSet/>
      <dgm:spPr/>
      <dgm:t>
        <a:bodyPr/>
        <a:lstStyle/>
        <a:p>
          <a:endParaRPr lang="ru-RU"/>
        </a:p>
      </dgm:t>
    </dgm:pt>
    <dgm:pt modelId="{270AFBB2-7FAB-486E-8F05-CFD82D04A571}">
      <dgm:prSet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Анкетирование родителей (законных представителей)</a:t>
          </a:r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 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D9E42F-991A-412A-9327-A89EAAA1E1FF}" type="parTrans" cxnId="{6C302909-D07A-4E56-BB32-F8B52C37A965}">
      <dgm:prSet/>
      <dgm:spPr/>
      <dgm:t>
        <a:bodyPr/>
        <a:lstStyle/>
        <a:p>
          <a:endParaRPr lang="ru-RU"/>
        </a:p>
      </dgm:t>
    </dgm:pt>
    <dgm:pt modelId="{187F7CF6-4063-46F9-893A-550B57F6FA45}" type="sibTrans" cxnId="{6C302909-D07A-4E56-BB32-F8B52C37A965}">
      <dgm:prSet/>
      <dgm:spPr/>
      <dgm:t>
        <a:bodyPr/>
        <a:lstStyle/>
        <a:p>
          <a:endParaRPr lang="ru-RU"/>
        </a:p>
      </dgm:t>
    </dgm:pt>
    <dgm:pt modelId="{1E443CCA-6749-4D7F-A7AA-8610B72A5808}" type="pres">
      <dgm:prSet presAssocID="{76F00796-F615-4B08-971D-C548ED8FA7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A13AE7-5579-43B3-B058-E66CD806E0F8}" type="pres">
      <dgm:prSet presAssocID="{09140EE5-1527-4BFF-AF77-7F0C81AFBCBE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5FB580-F241-4C9A-9337-801CA279EF53}" type="pres">
      <dgm:prSet presAssocID="{D0E7A617-1FA5-446D-8302-21FAE31ED205}" presName="spacer" presStyleCnt="0"/>
      <dgm:spPr/>
      <dgm:t>
        <a:bodyPr/>
        <a:lstStyle/>
        <a:p>
          <a:endParaRPr lang="ru-RU"/>
        </a:p>
      </dgm:t>
    </dgm:pt>
    <dgm:pt modelId="{76373DB8-2B32-48B9-A2C8-8FA46987FEA9}" type="pres">
      <dgm:prSet presAssocID="{270AFBB2-7FAB-486E-8F05-CFD82D04A571}" presName="parentText" presStyleLbl="node1" presStyleIdx="1" presStyleCnt="5" custLinFactY="-3111" custLinFactNeighborX="-7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860BD-C292-4FEE-AD68-3EBAFB467526}" type="pres">
      <dgm:prSet presAssocID="{187F7CF6-4063-46F9-893A-550B57F6FA45}" presName="spacer" presStyleCnt="0"/>
      <dgm:spPr/>
      <dgm:t>
        <a:bodyPr/>
        <a:lstStyle/>
        <a:p>
          <a:endParaRPr lang="ru-RU"/>
        </a:p>
      </dgm:t>
    </dgm:pt>
    <dgm:pt modelId="{6E065FA2-5F8D-45C3-B73D-3C90386150B2}" type="pres">
      <dgm:prSet presAssocID="{5B634D7D-4403-4CF7-B9C9-CFB7A00C25BE}" presName="parentText" presStyleLbl="node1" presStyleIdx="2" presStyleCnt="5" custLinFactNeighborX="-875" custLinFactNeighborY="-429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C43091-647E-460A-B63D-84E28D0463D3}" type="pres">
      <dgm:prSet presAssocID="{94CCEB13-1EAF-413F-B70B-E67DB0699C9D}" presName="spacer" presStyleCnt="0"/>
      <dgm:spPr/>
      <dgm:t>
        <a:bodyPr/>
        <a:lstStyle/>
        <a:p>
          <a:endParaRPr lang="ru-RU"/>
        </a:p>
      </dgm:t>
    </dgm:pt>
    <dgm:pt modelId="{5BCE1B2C-6F84-48B3-AD62-5C910A734275}" type="pres">
      <dgm:prSet presAssocID="{01389AA6-AF2A-496F-A7F1-A236897078E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B79082-BB62-460A-87EA-04ABFBA94995}" type="pres">
      <dgm:prSet presAssocID="{41F5D86B-3DAC-4690-BBF2-8637F1AC578D}" presName="spacer" presStyleCnt="0"/>
      <dgm:spPr/>
      <dgm:t>
        <a:bodyPr/>
        <a:lstStyle/>
        <a:p>
          <a:endParaRPr lang="ru-RU"/>
        </a:p>
      </dgm:t>
    </dgm:pt>
    <dgm:pt modelId="{3A562D7B-85AA-4C0B-92A7-ACF75D249E23}" type="pres">
      <dgm:prSet presAssocID="{2E4F7479-C65F-456D-87DF-73629188ED7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8B3610-FF5D-40B4-BADF-045AB3FEAE7E}" srcId="{76F00796-F615-4B08-971D-C548ED8FA795}" destId="{2E4F7479-C65F-456D-87DF-73629188ED76}" srcOrd="4" destOrd="0" parTransId="{31BFF0B5-B7CB-4E05-95F1-669F4240423E}" sibTransId="{DAA6D4BC-A9D6-4A22-AD07-A77CAA69E735}"/>
    <dgm:cxn modelId="{6C302909-D07A-4E56-BB32-F8B52C37A965}" srcId="{76F00796-F615-4B08-971D-C548ED8FA795}" destId="{270AFBB2-7FAB-486E-8F05-CFD82D04A571}" srcOrd="1" destOrd="0" parTransId="{4FD9E42F-991A-412A-9327-A89EAAA1E1FF}" sibTransId="{187F7CF6-4063-46F9-893A-550B57F6FA45}"/>
    <dgm:cxn modelId="{2A0D17CB-D044-49BC-A4D8-DE48C8F70827}" type="presOf" srcId="{09140EE5-1527-4BFF-AF77-7F0C81AFBCBE}" destId="{C1A13AE7-5579-43B3-B058-E66CD806E0F8}" srcOrd="0" destOrd="0" presId="urn:microsoft.com/office/officeart/2005/8/layout/vList2"/>
    <dgm:cxn modelId="{39936033-161E-424E-86E9-DA9FC8451C94}" type="presOf" srcId="{270AFBB2-7FAB-486E-8F05-CFD82D04A571}" destId="{76373DB8-2B32-48B9-A2C8-8FA46987FEA9}" srcOrd="0" destOrd="0" presId="urn:microsoft.com/office/officeart/2005/8/layout/vList2"/>
    <dgm:cxn modelId="{7640EFE5-D943-4E2B-9D29-4C549781B23D}" srcId="{76F00796-F615-4B08-971D-C548ED8FA795}" destId="{09140EE5-1527-4BFF-AF77-7F0C81AFBCBE}" srcOrd="0" destOrd="0" parTransId="{24155992-3E00-4A84-849E-B1ABAADD89A7}" sibTransId="{D0E7A617-1FA5-446D-8302-21FAE31ED205}"/>
    <dgm:cxn modelId="{52595653-0BA1-4983-83A3-B8757DA702E9}" srcId="{76F00796-F615-4B08-971D-C548ED8FA795}" destId="{01389AA6-AF2A-496F-A7F1-A236897078E4}" srcOrd="3" destOrd="0" parTransId="{2D85BE73-1817-4DB6-B88C-0BE375170C1B}" sibTransId="{41F5D86B-3DAC-4690-BBF2-8637F1AC578D}"/>
    <dgm:cxn modelId="{A13BC257-BF8A-47E5-A6B8-E536A8E2216F}" type="presOf" srcId="{2E4F7479-C65F-456D-87DF-73629188ED76}" destId="{3A562D7B-85AA-4C0B-92A7-ACF75D249E23}" srcOrd="0" destOrd="0" presId="urn:microsoft.com/office/officeart/2005/8/layout/vList2"/>
    <dgm:cxn modelId="{FF24B914-AFF1-4AC9-B523-4C1B89AE8681}" type="presOf" srcId="{5B634D7D-4403-4CF7-B9C9-CFB7A00C25BE}" destId="{6E065FA2-5F8D-45C3-B73D-3C90386150B2}" srcOrd="0" destOrd="0" presId="urn:microsoft.com/office/officeart/2005/8/layout/vList2"/>
    <dgm:cxn modelId="{15545321-00A1-4D4F-96E2-6786A2AC0BDA}" srcId="{76F00796-F615-4B08-971D-C548ED8FA795}" destId="{5B634D7D-4403-4CF7-B9C9-CFB7A00C25BE}" srcOrd="2" destOrd="0" parTransId="{94AB4FBD-33EB-47BF-A9B4-4A65C5A73898}" sibTransId="{94CCEB13-1EAF-413F-B70B-E67DB0699C9D}"/>
    <dgm:cxn modelId="{81A217B2-8D68-483C-ACF1-883E388DF140}" type="presOf" srcId="{76F00796-F615-4B08-971D-C548ED8FA795}" destId="{1E443CCA-6749-4D7F-A7AA-8610B72A5808}" srcOrd="0" destOrd="0" presId="urn:microsoft.com/office/officeart/2005/8/layout/vList2"/>
    <dgm:cxn modelId="{A7A53C6D-4FBD-45EF-B2A9-0E1A78451E99}" type="presOf" srcId="{01389AA6-AF2A-496F-A7F1-A236897078E4}" destId="{5BCE1B2C-6F84-48B3-AD62-5C910A734275}" srcOrd="0" destOrd="0" presId="urn:microsoft.com/office/officeart/2005/8/layout/vList2"/>
    <dgm:cxn modelId="{126E3B5D-F65F-419C-9D82-06D6C3470FA5}" type="presParOf" srcId="{1E443CCA-6749-4D7F-A7AA-8610B72A5808}" destId="{C1A13AE7-5579-43B3-B058-E66CD806E0F8}" srcOrd="0" destOrd="0" presId="urn:microsoft.com/office/officeart/2005/8/layout/vList2"/>
    <dgm:cxn modelId="{F640A4A3-26EA-4CA9-9836-9F23B829EAA3}" type="presParOf" srcId="{1E443CCA-6749-4D7F-A7AA-8610B72A5808}" destId="{745FB580-F241-4C9A-9337-801CA279EF53}" srcOrd="1" destOrd="0" presId="urn:microsoft.com/office/officeart/2005/8/layout/vList2"/>
    <dgm:cxn modelId="{CA044873-7F6B-453C-BC4E-F973D1510F5F}" type="presParOf" srcId="{1E443CCA-6749-4D7F-A7AA-8610B72A5808}" destId="{76373DB8-2B32-48B9-A2C8-8FA46987FEA9}" srcOrd="2" destOrd="0" presId="urn:microsoft.com/office/officeart/2005/8/layout/vList2"/>
    <dgm:cxn modelId="{21C5668A-5EDC-46C7-A1D1-C3B1628F7246}" type="presParOf" srcId="{1E443CCA-6749-4D7F-A7AA-8610B72A5808}" destId="{2E3860BD-C292-4FEE-AD68-3EBAFB467526}" srcOrd="3" destOrd="0" presId="urn:microsoft.com/office/officeart/2005/8/layout/vList2"/>
    <dgm:cxn modelId="{89AD83C3-4FCF-4B21-8F22-BBCAF59E7B15}" type="presParOf" srcId="{1E443CCA-6749-4D7F-A7AA-8610B72A5808}" destId="{6E065FA2-5F8D-45C3-B73D-3C90386150B2}" srcOrd="4" destOrd="0" presId="urn:microsoft.com/office/officeart/2005/8/layout/vList2"/>
    <dgm:cxn modelId="{502E173E-4B84-4C2C-BD54-1B6F93CC1E0F}" type="presParOf" srcId="{1E443CCA-6749-4D7F-A7AA-8610B72A5808}" destId="{CFC43091-647E-460A-B63D-84E28D0463D3}" srcOrd="5" destOrd="0" presId="urn:microsoft.com/office/officeart/2005/8/layout/vList2"/>
    <dgm:cxn modelId="{E9FEF96B-D897-4596-848E-0D011BC8B980}" type="presParOf" srcId="{1E443CCA-6749-4D7F-A7AA-8610B72A5808}" destId="{5BCE1B2C-6F84-48B3-AD62-5C910A734275}" srcOrd="6" destOrd="0" presId="urn:microsoft.com/office/officeart/2005/8/layout/vList2"/>
    <dgm:cxn modelId="{5AB3A3D1-819D-4CDC-B7DD-67083821545D}" type="presParOf" srcId="{1E443CCA-6749-4D7F-A7AA-8610B72A5808}" destId="{0FB79082-BB62-460A-87EA-04ABFBA94995}" srcOrd="7" destOrd="0" presId="urn:microsoft.com/office/officeart/2005/8/layout/vList2"/>
    <dgm:cxn modelId="{FFA7B5D5-D364-4AAC-BCE3-154D3D83D9BD}" type="presParOf" srcId="{1E443CCA-6749-4D7F-A7AA-8610B72A5808}" destId="{3A562D7B-85AA-4C0B-92A7-ACF75D249E2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6F00796-F615-4B08-971D-C548ED8FA795}" type="doc">
      <dgm:prSet loTypeId="urn:microsoft.com/office/officeart/2005/8/layout/vList2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6003F7E5-A4CF-45BF-8C3C-1B8E2F67E943}">
      <dgm:prSet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проекта по теме «Формирование художественно-эстетических способностей у детей через обучение прикладному искусству обских угров»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	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A90358C-1F5B-4AC9-ACF6-D82411B966C7}" type="parTrans" cxnId="{39D32EFC-E838-4E5B-8154-28C25B1CE96F}">
      <dgm:prSet/>
      <dgm:spPr/>
      <dgm:t>
        <a:bodyPr/>
        <a:lstStyle/>
        <a:p>
          <a:endParaRPr lang="ru-RU"/>
        </a:p>
      </dgm:t>
    </dgm:pt>
    <dgm:pt modelId="{4947ECFE-10E4-45EA-8132-1F0A693D08DC}" type="sibTrans" cxnId="{39D32EFC-E838-4E5B-8154-28C25B1CE96F}">
      <dgm:prSet/>
      <dgm:spPr/>
      <dgm:t>
        <a:bodyPr/>
        <a:lstStyle/>
        <a:p>
          <a:endParaRPr lang="ru-RU"/>
        </a:p>
      </dgm:t>
    </dgm:pt>
    <dgm:pt modelId="{B1564F6B-044C-4700-AB86-5BD8153533E9}">
      <dgm:prSet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Подбор методической литературы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7CE5631-991A-4E00-AD1D-9C0768621278}" type="parTrans" cxnId="{9AA909BE-B8DC-4107-9740-C777271BD693}">
      <dgm:prSet/>
      <dgm:spPr/>
      <dgm:t>
        <a:bodyPr/>
        <a:lstStyle/>
        <a:p>
          <a:endParaRPr lang="ru-RU"/>
        </a:p>
      </dgm:t>
    </dgm:pt>
    <dgm:pt modelId="{E236E0ED-A3BF-4FB7-8182-D8894E3D8159}" type="sibTrans" cxnId="{9AA909BE-B8DC-4107-9740-C777271BD693}">
      <dgm:prSet/>
      <dgm:spPr/>
      <dgm:t>
        <a:bodyPr/>
        <a:lstStyle/>
        <a:p>
          <a:endParaRPr lang="ru-RU"/>
        </a:p>
      </dgm:t>
    </dgm:pt>
    <dgm:pt modelId="{44092631-BC43-490F-985A-15CC685E8103}">
      <dgm:prSet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Подбор дидактических пособий для реализации проекта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CA96399-1046-484B-A7BE-35E8D7A4C619}" type="parTrans" cxnId="{663C48F4-31E5-4642-A326-70618D9FEFDA}">
      <dgm:prSet/>
      <dgm:spPr/>
      <dgm:t>
        <a:bodyPr/>
        <a:lstStyle/>
        <a:p>
          <a:endParaRPr lang="ru-RU"/>
        </a:p>
      </dgm:t>
    </dgm:pt>
    <dgm:pt modelId="{0EE24F34-7981-445F-8AC4-8B1172F49CEF}" type="sibTrans" cxnId="{663C48F4-31E5-4642-A326-70618D9FEFDA}">
      <dgm:prSet/>
      <dgm:spPr/>
      <dgm:t>
        <a:bodyPr/>
        <a:lstStyle/>
        <a:p>
          <a:endParaRPr lang="ru-RU"/>
        </a:p>
      </dgm:t>
    </dgm:pt>
    <dgm:pt modelId="{A29DCD0F-4681-4307-8BBB-1CE3658E8512}">
      <dgm:prSet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совместных планов с социальными партнерами</a:t>
          </a:r>
          <a:r>
            <a:rPr lang="ru-RU" sz="500" dirty="0" smtClean="0"/>
            <a:t>	</a:t>
          </a:r>
          <a:endParaRPr lang="ru-RU" sz="500" dirty="0"/>
        </a:p>
      </dgm:t>
    </dgm:pt>
    <dgm:pt modelId="{F978CA2F-2A46-4DEE-9CD6-6B76CCCDD854}" type="parTrans" cxnId="{6114FEC3-A1C2-438C-914D-1FEE198B3184}">
      <dgm:prSet/>
      <dgm:spPr/>
      <dgm:t>
        <a:bodyPr/>
        <a:lstStyle/>
        <a:p>
          <a:endParaRPr lang="ru-RU"/>
        </a:p>
      </dgm:t>
    </dgm:pt>
    <dgm:pt modelId="{8840BCF8-0C00-4E0E-ADA6-3BD8B98D846F}" type="sibTrans" cxnId="{6114FEC3-A1C2-438C-914D-1FEE198B3184}">
      <dgm:prSet/>
      <dgm:spPr/>
      <dgm:t>
        <a:bodyPr/>
        <a:lstStyle/>
        <a:p>
          <a:endParaRPr lang="ru-RU"/>
        </a:p>
      </dgm:t>
    </dgm:pt>
    <dgm:pt modelId="{1E443CCA-6749-4D7F-A7AA-8610B72A5808}" type="pres">
      <dgm:prSet presAssocID="{76F00796-F615-4B08-971D-C548ED8FA7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9DA277-4CE0-4261-A00E-BCB26A55CE12}" type="pres">
      <dgm:prSet presAssocID="{6003F7E5-A4CF-45BF-8C3C-1B8E2F67E94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803E0-D259-455C-8FDF-9F318B345867}" type="pres">
      <dgm:prSet presAssocID="{4947ECFE-10E4-45EA-8132-1F0A693D08DC}" presName="spacer" presStyleCnt="0"/>
      <dgm:spPr/>
    </dgm:pt>
    <dgm:pt modelId="{CA181A4D-F9D3-42C5-A60E-BBF4BDB7CA88}" type="pres">
      <dgm:prSet presAssocID="{B1564F6B-044C-4700-AB86-5BD8153533E9}" presName="parentText" presStyleLbl="node1" presStyleIdx="1" presStyleCnt="4" custLinFactY="5918" custLinFactNeighborX="12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B7FC0-F2AA-4F70-B8FC-F4BFCE168429}" type="pres">
      <dgm:prSet presAssocID="{E236E0ED-A3BF-4FB7-8182-D8894E3D8159}" presName="spacer" presStyleCnt="0"/>
      <dgm:spPr/>
    </dgm:pt>
    <dgm:pt modelId="{7FB4099C-1BB6-4FCB-9F80-36D54E277F0D}" type="pres">
      <dgm:prSet presAssocID="{44092631-BC43-490F-985A-15CC685E810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C93DA0-DEBE-4B86-BE80-87E7B500ADC0}" type="pres">
      <dgm:prSet presAssocID="{0EE24F34-7981-445F-8AC4-8B1172F49CEF}" presName="spacer" presStyleCnt="0"/>
      <dgm:spPr/>
    </dgm:pt>
    <dgm:pt modelId="{B8723EC6-7138-4986-B4E2-5DB4D982ACF0}" type="pres">
      <dgm:prSet presAssocID="{A29DCD0F-4681-4307-8BBB-1CE3658E851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A909BE-B8DC-4107-9740-C777271BD693}" srcId="{76F00796-F615-4B08-971D-C548ED8FA795}" destId="{B1564F6B-044C-4700-AB86-5BD8153533E9}" srcOrd="1" destOrd="0" parTransId="{97CE5631-991A-4E00-AD1D-9C0768621278}" sibTransId="{E236E0ED-A3BF-4FB7-8182-D8894E3D8159}"/>
    <dgm:cxn modelId="{7E2A60E1-55A0-4F13-9509-0B3A9BC03657}" type="presOf" srcId="{A29DCD0F-4681-4307-8BBB-1CE3658E8512}" destId="{B8723EC6-7138-4986-B4E2-5DB4D982ACF0}" srcOrd="0" destOrd="0" presId="urn:microsoft.com/office/officeart/2005/8/layout/vList2"/>
    <dgm:cxn modelId="{FFD822DE-1930-4BA8-80D2-C1C32EAECEAC}" type="presOf" srcId="{6003F7E5-A4CF-45BF-8C3C-1B8E2F67E943}" destId="{999DA277-4CE0-4261-A00E-BCB26A55CE12}" srcOrd="0" destOrd="0" presId="urn:microsoft.com/office/officeart/2005/8/layout/vList2"/>
    <dgm:cxn modelId="{FA565F0B-2BCF-4396-A05B-E0725C3A1B3C}" type="presOf" srcId="{B1564F6B-044C-4700-AB86-5BD8153533E9}" destId="{CA181A4D-F9D3-42C5-A60E-BBF4BDB7CA88}" srcOrd="0" destOrd="0" presId="urn:microsoft.com/office/officeart/2005/8/layout/vList2"/>
    <dgm:cxn modelId="{6114FEC3-A1C2-438C-914D-1FEE198B3184}" srcId="{76F00796-F615-4B08-971D-C548ED8FA795}" destId="{A29DCD0F-4681-4307-8BBB-1CE3658E8512}" srcOrd="3" destOrd="0" parTransId="{F978CA2F-2A46-4DEE-9CD6-6B76CCCDD854}" sibTransId="{8840BCF8-0C00-4E0E-ADA6-3BD8B98D846F}"/>
    <dgm:cxn modelId="{52D24CD0-E1F4-401D-A906-E83DC4A21F61}" type="presOf" srcId="{44092631-BC43-490F-985A-15CC685E8103}" destId="{7FB4099C-1BB6-4FCB-9F80-36D54E277F0D}" srcOrd="0" destOrd="0" presId="urn:microsoft.com/office/officeart/2005/8/layout/vList2"/>
    <dgm:cxn modelId="{39D32EFC-E838-4E5B-8154-28C25B1CE96F}" srcId="{76F00796-F615-4B08-971D-C548ED8FA795}" destId="{6003F7E5-A4CF-45BF-8C3C-1B8E2F67E943}" srcOrd="0" destOrd="0" parTransId="{9A90358C-1F5B-4AC9-ACF6-D82411B966C7}" sibTransId="{4947ECFE-10E4-45EA-8132-1F0A693D08DC}"/>
    <dgm:cxn modelId="{8D73F218-D0D9-4EB7-8C08-604C27A107BC}" type="presOf" srcId="{76F00796-F615-4B08-971D-C548ED8FA795}" destId="{1E443CCA-6749-4D7F-A7AA-8610B72A5808}" srcOrd="0" destOrd="0" presId="urn:microsoft.com/office/officeart/2005/8/layout/vList2"/>
    <dgm:cxn modelId="{663C48F4-31E5-4642-A326-70618D9FEFDA}" srcId="{76F00796-F615-4B08-971D-C548ED8FA795}" destId="{44092631-BC43-490F-985A-15CC685E8103}" srcOrd="2" destOrd="0" parTransId="{BCA96399-1046-484B-A7BE-35E8D7A4C619}" sibTransId="{0EE24F34-7981-445F-8AC4-8B1172F49CEF}"/>
    <dgm:cxn modelId="{DE6CD5AF-D3F6-4202-BC6C-A556C22F288C}" type="presParOf" srcId="{1E443CCA-6749-4D7F-A7AA-8610B72A5808}" destId="{999DA277-4CE0-4261-A00E-BCB26A55CE12}" srcOrd="0" destOrd="0" presId="urn:microsoft.com/office/officeart/2005/8/layout/vList2"/>
    <dgm:cxn modelId="{D6703342-317C-478B-8113-C26AF9CEDDA5}" type="presParOf" srcId="{1E443CCA-6749-4D7F-A7AA-8610B72A5808}" destId="{22D803E0-D259-455C-8FDF-9F318B345867}" srcOrd="1" destOrd="0" presId="urn:microsoft.com/office/officeart/2005/8/layout/vList2"/>
    <dgm:cxn modelId="{B2977F91-F264-4581-856B-A0D2E5CEA632}" type="presParOf" srcId="{1E443CCA-6749-4D7F-A7AA-8610B72A5808}" destId="{CA181A4D-F9D3-42C5-A60E-BBF4BDB7CA88}" srcOrd="2" destOrd="0" presId="urn:microsoft.com/office/officeart/2005/8/layout/vList2"/>
    <dgm:cxn modelId="{780877A0-D029-4338-B7D9-5992050D5393}" type="presParOf" srcId="{1E443CCA-6749-4D7F-A7AA-8610B72A5808}" destId="{AD5B7FC0-F2AA-4F70-B8FC-F4BFCE168429}" srcOrd="3" destOrd="0" presId="urn:microsoft.com/office/officeart/2005/8/layout/vList2"/>
    <dgm:cxn modelId="{F373CC9F-30BC-4A0F-B1F5-569050CDC493}" type="presParOf" srcId="{1E443CCA-6749-4D7F-A7AA-8610B72A5808}" destId="{7FB4099C-1BB6-4FCB-9F80-36D54E277F0D}" srcOrd="4" destOrd="0" presId="urn:microsoft.com/office/officeart/2005/8/layout/vList2"/>
    <dgm:cxn modelId="{F94A756B-C721-412A-A535-FDAFB31AD00D}" type="presParOf" srcId="{1E443CCA-6749-4D7F-A7AA-8610B72A5808}" destId="{3BC93DA0-DEBE-4B86-BE80-87E7B500ADC0}" srcOrd="5" destOrd="0" presId="urn:microsoft.com/office/officeart/2005/8/layout/vList2"/>
    <dgm:cxn modelId="{EFC43CB2-46CD-4DEA-B9A5-6FCCA4135B00}" type="presParOf" srcId="{1E443CCA-6749-4D7F-A7AA-8610B72A5808}" destId="{B8723EC6-7138-4986-B4E2-5DB4D982ACF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67206F9-E608-416D-A42D-3A6867182B68}" type="doc">
      <dgm:prSet loTypeId="urn:microsoft.com/office/officeart/2005/8/layout/radial1" loCatId="relationship" qsTypeId="urn:microsoft.com/office/officeart/2005/8/quickstyle/simple3" qsCatId="simple" csTypeId="urn:microsoft.com/office/officeart/2005/8/colors/accent1_5" csCatId="accent1" phldr="1"/>
      <dgm:spPr/>
    </dgm:pt>
    <dgm:pt modelId="{AF64ADE0-71A4-461E-AF77-101FC172D4BF}">
      <dgm:prSet custT="1"/>
      <dgm:spPr/>
      <dgm:t>
        <a:bodyPr/>
        <a:lstStyle/>
        <a:p>
          <a:pPr marR="0" algn="ctr" rtl="0"/>
          <a:r>
            <a:rPr lang="ru-RU" sz="1100" b="1" baseline="0" dirty="0" smtClean="0">
              <a:latin typeface="Calibri"/>
            </a:rPr>
            <a:t>  </a:t>
          </a:r>
          <a:r>
            <a:rPr lang="ru-RU" sz="1600" b="1" baseline="0" dirty="0" smtClean="0">
              <a:latin typeface="Times New Roman" pitchFamily="18" charset="0"/>
              <a:cs typeface="Times New Roman" pitchFamily="18" charset="0"/>
            </a:rPr>
            <a:t>РАБОТА</a:t>
          </a:r>
        </a:p>
        <a:p>
          <a:pPr marR="0" algn="ctr" rtl="0"/>
          <a:r>
            <a:rPr lang="ru-RU" sz="1600" b="1" baseline="0" dirty="0" smtClean="0">
              <a:latin typeface="Times New Roman" pitchFamily="18" charset="0"/>
              <a:cs typeface="Times New Roman" pitchFamily="18" charset="0"/>
            </a:rPr>
            <a:t> С </a:t>
          </a:r>
        </a:p>
        <a:p>
          <a:pPr marR="0" algn="ctr" rtl="0"/>
          <a:r>
            <a:rPr lang="ru-RU" sz="1600" b="1" baseline="0" dirty="0" smtClean="0">
              <a:latin typeface="Times New Roman" pitchFamily="18" charset="0"/>
              <a:cs typeface="Times New Roman" pitchFamily="18" charset="0"/>
            </a:rPr>
            <a:t>ДЕТЬМИ</a:t>
          </a:r>
          <a:endParaRPr lang="ru-RU" sz="160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E1766CB2-FA91-476B-8B82-B1D2E597069E}" type="parTrans" cxnId="{9D8E8BD0-617F-4FF3-9BA9-7475957E3980}">
      <dgm:prSet/>
      <dgm:spPr/>
      <dgm:t>
        <a:bodyPr/>
        <a:lstStyle/>
        <a:p>
          <a:pPr algn="ctr"/>
          <a:endParaRPr lang="ru-RU"/>
        </a:p>
      </dgm:t>
    </dgm:pt>
    <dgm:pt modelId="{72EC7C5E-C92C-4CFB-B936-3103815C3B27}" type="sibTrans" cxnId="{9D8E8BD0-617F-4FF3-9BA9-7475957E3980}">
      <dgm:prSet/>
      <dgm:spPr/>
      <dgm:t>
        <a:bodyPr/>
        <a:lstStyle/>
        <a:p>
          <a:pPr algn="ctr"/>
          <a:endParaRPr lang="ru-RU"/>
        </a:p>
      </dgm:t>
    </dgm:pt>
    <dgm:pt modelId="{D576B799-C0C2-4370-A0DC-60BA44F82255}">
      <dgm:prSet custT="1"/>
      <dgm:spPr/>
      <dgm:t>
        <a:bodyPr/>
        <a:lstStyle/>
        <a:p>
          <a:pPr marR="0" algn="ctr" rtl="0"/>
          <a:endParaRPr lang="ru-RU" sz="600" baseline="0" dirty="0" smtClean="0">
            <a:latin typeface="Times New Roman"/>
          </a:endParaRPr>
        </a:p>
        <a:p>
          <a:pPr marR="0" algn="ctr" rtl="0"/>
          <a:r>
            <a:rPr lang="ru-RU" sz="800" b="1" baseline="0" dirty="0" smtClean="0">
              <a:latin typeface="Times New Roman" pitchFamily="18" charset="0"/>
              <a:cs typeface="Times New Roman" pitchFamily="18" charset="0"/>
            </a:rPr>
            <a:t>ИНТЕГРИРОВАННЫЕ ЗАНЯТИЯ</a:t>
          </a:r>
          <a:endParaRPr lang="ru-RU" sz="8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D14BE6ED-D711-4ACE-90C3-C29C95089F78}" type="parTrans" cxnId="{EDB8402E-B190-4AAF-AE0F-1FB199C15989}">
      <dgm:prSet/>
      <dgm:spPr/>
      <dgm:t>
        <a:bodyPr/>
        <a:lstStyle/>
        <a:p>
          <a:pPr algn="ctr"/>
          <a:endParaRPr lang="ru-RU"/>
        </a:p>
      </dgm:t>
    </dgm:pt>
    <dgm:pt modelId="{99A9523B-C7CE-4836-B669-379CF0FECD48}" type="sibTrans" cxnId="{EDB8402E-B190-4AAF-AE0F-1FB199C15989}">
      <dgm:prSet/>
      <dgm:spPr/>
      <dgm:t>
        <a:bodyPr/>
        <a:lstStyle/>
        <a:p>
          <a:pPr algn="ctr"/>
          <a:endParaRPr lang="ru-RU"/>
        </a:p>
      </dgm:t>
    </dgm:pt>
    <dgm:pt modelId="{EF29DC12-77D7-41F8-8FBF-88A876DBEB90}">
      <dgm:prSet custT="1"/>
      <dgm:spPr/>
      <dgm:t>
        <a:bodyPr/>
        <a:lstStyle/>
        <a:p>
          <a:pPr marR="0" algn="ctr" rtl="0"/>
          <a:endParaRPr lang="ru-RU" sz="600" baseline="0" smtClean="0">
            <a:latin typeface="Times New Roman"/>
          </a:endParaRPr>
        </a:p>
        <a:p>
          <a:pPr marR="0" algn="ctr" rtl="0"/>
          <a:r>
            <a:rPr lang="ru-RU" sz="800" b="1" baseline="0" smtClean="0">
              <a:latin typeface="Times New Roman" pitchFamily="18" charset="0"/>
              <a:cs typeface="Times New Roman" pitchFamily="18" charset="0"/>
            </a:rPr>
            <a:t>ПОДВИЖНЫЕ ИГРЫ</a:t>
          </a:r>
          <a:endParaRPr lang="ru-RU" sz="800" b="1" smtClean="0">
            <a:latin typeface="Times New Roman" pitchFamily="18" charset="0"/>
            <a:cs typeface="Times New Roman" pitchFamily="18" charset="0"/>
          </a:endParaRPr>
        </a:p>
      </dgm:t>
    </dgm:pt>
    <dgm:pt modelId="{92ADC043-2B27-41B3-B362-386698A1545C}" type="parTrans" cxnId="{76809A49-2963-45F6-A8C0-B64959DC0308}">
      <dgm:prSet/>
      <dgm:spPr/>
      <dgm:t>
        <a:bodyPr/>
        <a:lstStyle/>
        <a:p>
          <a:pPr algn="ctr"/>
          <a:endParaRPr lang="ru-RU"/>
        </a:p>
      </dgm:t>
    </dgm:pt>
    <dgm:pt modelId="{47C3AD85-7798-413D-B71E-7158E39CC078}" type="sibTrans" cxnId="{76809A49-2963-45F6-A8C0-B64959DC0308}">
      <dgm:prSet/>
      <dgm:spPr/>
      <dgm:t>
        <a:bodyPr/>
        <a:lstStyle/>
        <a:p>
          <a:pPr algn="ctr"/>
          <a:endParaRPr lang="ru-RU"/>
        </a:p>
      </dgm:t>
    </dgm:pt>
    <dgm:pt modelId="{117F6A10-FFA6-4756-AC6F-195BEFD2A4AF}">
      <dgm:prSet custT="1"/>
      <dgm:spPr/>
      <dgm:t>
        <a:bodyPr/>
        <a:lstStyle/>
        <a:p>
          <a:pPr marR="0" algn="ctr" rtl="0"/>
          <a:r>
            <a:rPr lang="ru-RU" sz="800" b="1" baseline="0" smtClean="0">
              <a:latin typeface="Times New Roman" pitchFamily="18" charset="0"/>
              <a:cs typeface="Times New Roman" pitchFamily="18" charset="0"/>
            </a:rPr>
            <a:t>ВСТРЕЧИ С КОРЕННЫМИ НАРОДАМИ СЕВЕРА</a:t>
          </a:r>
          <a:endParaRPr lang="ru-RU" sz="800" b="1" smtClean="0">
            <a:latin typeface="Times New Roman" pitchFamily="18" charset="0"/>
            <a:cs typeface="Times New Roman" pitchFamily="18" charset="0"/>
          </a:endParaRPr>
        </a:p>
      </dgm:t>
    </dgm:pt>
    <dgm:pt modelId="{3819FDE5-5B21-44F7-9739-E907160A378C}" type="parTrans" cxnId="{01AFA8D8-3AE5-443C-B664-12A4852E8A59}">
      <dgm:prSet/>
      <dgm:spPr/>
      <dgm:t>
        <a:bodyPr/>
        <a:lstStyle/>
        <a:p>
          <a:pPr algn="ctr"/>
          <a:endParaRPr lang="ru-RU"/>
        </a:p>
      </dgm:t>
    </dgm:pt>
    <dgm:pt modelId="{0C63B5D0-9720-4D58-8318-BBF5DC04D155}" type="sibTrans" cxnId="{01AFA8D8-3AE5-443C-B664-12A4852E8A59}">
      <dgm:prSet/>
      <dgm:spPr/>
      <dgm:t>
        <a:bodyPr/>
        <a:lstStyle/>
        <a:p>
          <a:pPr algn="ctr"/>
          <a:endParaRPr lang="ru-RU"/>
        </a:p>
      </dgm:t>
    </dgm:pt>
    <dgm:pt modelId="{5C4818EF-E276-4CFD-9E54-35F2F3A8C33F}">
      <dgm:prSet custT="1"/>
      <dgm:spPr/>
      <dgm:t>
        <a:bodyPr/>
        <a:lstStyle/>
        <a:p>
          <a:pPr marR="0" algn="ctr" rtl="0"/>
          <a:endParaRPr lang="ru-RU" sz="800" baseline="0" smtClean="0">
            <a:latin typeface="Times New Roman"/>
          </a:endParaRPr>
        </a:p>
        <a:p>
          <a:pPr marR="0" algn="ctr" rtl="0"/>
          <a:r>
            <a:rPr lang="ru-RU" sz="800" b="1" baseline="0" smtClean="0">
              <a:latin typeface="Times New Roman" pitchFamily="18" charset="0"/>
              <a:cs typeface="Times New Roman" pitchFamily="18" charset="0"/>
            </a:rPr>
            <a:t>ВИКТОРИНЫ, КОНКУРСЫ</a:t>
          </a:r>
          <a:endParaRPr lang="ru-RU" sz="800" b="1" smtClean="0">
            <a:latin typeface="Times New Roman" pitchFamily="18" charset="0"/>
            <a:cs typeface="Times New Roman" pitchFamily="18" charset="0"/>
          </a:endParaRPr>
        </a:p>
      </dgm:t>
    </dgm:pt>
    <dgm:pt modelId="{74671AF5-599B-45EC-AB37-0154CB87E5FF}" type="parTrans" cxnId="{E8E4162C-80EA-4C2C-A1A9-C441A79D0FB5}">
      <dgm:prSet/>
      <dgm:spPr/>
      <dgm:t>
        <a:bodyPr/>
        <a:lstStyle/>
        <a:p>
          <a:pPr algn="ctr"/>
          <a:endParaRPr lang="ru-RU"/>
        </a:p>
      </dgm:t>
    </dgm:pt>
    <dgm:pt modelId="{2E15F659-4D2E-4D4F-977F-1168F400B6A6}" type="sibTrans" cxnId="{E8E4162C-80EA-4C2C-A1A9-C441A79D0FB5}">
      <dgm:prSet/>
      <dgm:spPr/>
      <dgm:t>
        <a:bodyPr/>
        <a:lstStyle/>
        <a:p>
          <a:pPr algn="ctr"/>
          <a:endParaRPr lang="ru-RU"/>
        </a:p>
      </dgm:t>
    </dgm:pt>
    <dgm:pt modelId="{EB6EF82B-A0C3-4DA0-93E3-9DCEC4F03E66}">
      <dgm:prSet custT="1"/>
      <dgm:spPr/>
      <dgm:t>
        <a:bodyPr/>
        <a:lstStyle/>
        <a:p>
          <a:pPr marR="0" algn="ctr" rtl="0"/>
          <a:endParaRPr lang="ru-RU" sz="700" baseline="0" smtClean="0">
            <a:latin typeface="Times New Roman"/>
          </a:endParaRPr>
        </a:p>
        <a:p>
          <a:pPr marR="0" algn="ctr" rtl="0"/>
          <a:r>
            <a:rPr lang="ru-RU" sz="800" b="1" baseline="0" smtClean="0">
              <a:latin typeface="Times New Roman" pitchFamily="18" charset="0"/>
              <a:cs typeface="Times New Roman" pitchFamily="18" charset="0"/>
            </a:rPr>
            <a:t>ТРАДИЦИОННЫЕ НАРОДНЫЕ ПРАЗДНИКИ</a:t>
          </a:r>
          <a:endParaRPr lang="ru-RU" sz="800" b="1" smtClean="0">
            <a:latin typeface="Times New Roman" pitchFamily="18" charset="0"/>
            <a:cs typeface="Times New Roman" pitchFamily="18" charset="0"/>
          </a:endParaRPr>
        </a:p>
      </dgm:t>
    </dgm:pt>
    <dgm:pt modelId="{6F03993C-9F55-4AD5-AF75-6740BACF9AEF}" type="parTrans" cxnId="{19F0172C-BE79-4F0E-ADDC-93E6E1549681}">
      <dgm:prSet/>
      <dgm:spPr/>
      <dgm:t>
        <a:bodyPr/>
        <a:lstStyle/>
        <a:p>
          <a:pPr algn="ctr"/>
          <a:endParaRPr lang="ru-RU"/>
        </a:p>
      </dgm:t>
    </dgm:pt>
    <dgm:pt modelId="{90778A42-B554-4AE4-B08B-7A06D100F9EA}" type="sibTrans" cxnId="{19F0172C-BE79-4F0E-ADDC-93E6E1549681}">
      <dgm:prSet/>
      <dgm:spPr/>
      <dgm:t>
        <a:bodyPr/>
        <a:lstStyle/>
        <a:p>
          <a:pPr algn="ctr"/>
          <a:endParaRPr lang="ru-RU"/>
        </a:p>
      </dgm:t>
    </dgm:pt>
    <dgm:pt modelId="{F400AA0E-FAFC-4F09-8913-D1F8A1AA1CE5}">
      <dgm:prSet custT="1"/>
      <dgm:spPr/>
      <dgm:t>
        <a:bodyPr/>
        <a:lstStyle/>
        <a:p>
          <a:pPr marR="0" algn="ctr" rtl="0"/>
          <a:r>
            <a:rPr lang="ru-RU" sz="800" b="1" baseline="0" smtClean="0">
              <a:latin typeface="Times New Roman" pitchFamily="18" charset="0"/>
              <a:cs typeface="Times New Roman" pitchFamily="18" charset="0"/>
            </a:rPr>
            <a:t>ЧТЕНИЕ ХУДОЖЕСТВЕННОЙ ЛИТЕРАТУРЫ</a:t>
          </a:r>
          <a:endParaRPr lang="ru-RU" sz="800" b="1" smtClean="0">
            <a:latin typeface="Times New Roman" pitchFamily="18" charset="0"/>
            <a:cs typeface="Times New Roman" pitchFamily="18" charset="0"/>
          </a:endParaRPr>
        </a:p>
      </dgm:t>
    </dgm:pt>
    <dgm:pt modelId="{136C4004-B89B-4189-B563-D3269CF1323B}" type="parTrans" cxnId="{D2E8F7B1-F77A-42EF-B291-DD4383CDE9E8}">
      <dgm:prSet/>
      <dgm:spPr/>
      <dgm:t>
        <a:bodyPr/>
        <a:lstStyle/>
        <a:p>
          <a:pPr algn="ctr"/>
          <a:endParaRPr lang="ru-RU"/>
        </a:p>
      </dgm:t>
    </dgm:pt>
    <dgm:pt modelId="{EDA76560-4BA2-4146-951D-99240E795196}" type="sibTrans" cxnId="{D2E8F7B1-F77A-42EF-B291-DD4383CDE9E8}">
      <dgm:prSet/>
      <dgm:spPr/>
      <dgm:t>
        <a:bodyPr/>
        <a:lstStyle/>
        <a:p>
          <a:pPr algn="ctr"/>
          <a:endParaRPr lang="ru-RU"/>
        </a:p>
      </dgm:t>
    </dgm:pt>
    <dgm:pt modelId="{622603E2-00E0-4985-85F0-16E659606AFB}">
      <dgm:prSet custT="1"/>
      <dgm:spPr/>
      <dgm:t>
        <a:bodyPr/>
        <a:lstStyle/>
        <a:p>
          <a:pPr marR="0" algn="ctr" rtl="0"/>
          <a:endParaRPr lang="ru-RU" sz="600" baseline="0" smtClean="0">
            <a:latin typeface="Times New Roman"/>
          </a:endParaRPr>
        </a:p>
        <a:p>
          <a:pPr marR="0" algn="ctr" rtl="0"/>
          <a:r>
            <a:rPr lang="ru-RU" sz="800" b="1" baseline="0" smtClean="0">
              <a:latin typeface="Times New Roman" pitchFamily="18" charset="0"/>
              <a:cs typeface="Times New Roman" pitchFamily="18" charset="0"/>
            </a:rPr>
            <a:t>РАЗВЛЕЧЕНИЯ</a:t>
          </a:r>
          <a:endParaRPr lang="ru-RU" sz="800" b="1" smtClean="0">
            <a:latin typeface="Times New Roman" pitchFamily="18" charset="0"/>
            <a:cs typeface="Times New Roman" pitchFamily="18" charset="0"/>
          </a:endParaRPr>
        </a:p>
      </dgm:t>
    </dgm:pt>
    <dgm:pt modelId="{CC4831C4-6996-40ED-AB75-A8DE129236F8}" type="parTrans" cxnId="{4753F04F-66C8-4BC5-BAC9-5BD06B971BC2}">
      <dgm:prSet/>
      <dgm:spPr/>
      <dgm:t>
        <a:bodyPr/>
        <a:lstStyle/>
        <a:p>
          <a:pPr algn="ctr"/>
          <a:endParaRPr lang="ru-RU"/>
        </a:p>
      </dgm:t>
    </dgm:pt>
    <dgm:pt modelId="{FD7B1E37-22B8-4C7C-8F9C-5D11B431A55E}" type="sibTrans" cxnId="{4753F04F-66C8-4BC5-BAC9-5BD06B971BC2}">
      <dgm:prSet/>
      <dgm:spPr/>
      <dgm:t>
        <a:bodyPr/>
        <a:lstStyle/>
        <a:p>
          <a:pPr algn="ctr"/>
          <a:endParaRPr lang="ru-RU"/>
        </a:p>
      </dgm:t>
    </dgm:pt>
    <dgm:pt modelId="{F48BF10A-E4C5-4314-B65E-27FCD17AD1B1}">
      <dgm:prSet custT="1"/>
      <dgm:spPr/>
      <dgm:t>
        <a:bodyPr/>
        <a:lstStyle/>
        <a:p>
          <a:pPr marR="0" algn="ctr" rtl="0"/>
          <a:endParaRPr lang="ru-RU" sz="600" baseline="0" smtClean="0">
            <a:latin typeface="Times New Roman"/>
          </a:endParaRPr>
        </a:p>
        <a:p>
          <a:pPr marR="0" algn="ctr" rtl="0"/>
          <a:r>
            <a:rPr lang="ru-RU" sz="800" b="1" baseline="0" smtClean="0">
              <a:latin typeface="Times New Roman" pitchFamily="18" charset="0"/>
              <a:cs typeface="Times New Roman" pitchFamily="18" charset="0"/>
            </a:rPr>
            <a:t>ПОСЕЩЕНИЕ ВЫСТАВОК</a:t>
          </a:r>
          <a:endParaRPr lang="ru-RU" sz="800" b="1" smtClean="0">
            <a:latin typeface="Times New Roman" pitchFamily="18" charset="0"/>
            <a:cs typeface="Times New Roman" pitchFamily="18" charset="0"/>
          </a:endParaRPr>
        </a:p>
      </dgm:t>
    </dgm:pt>
    <dgm:pt modelId="{9AA3F399-F7DE-4196-867C-11D4E95BF420}" type="parTrans" cxnId="{D3988A01-CBF6-40CF-AAA3-8F0F7D2B4559}">
      <dgm:prSet/>
      <dgm:spPr/>
      <dgm:t>
        <a:bodyPr/>
        <a:lstStyle/>
        <a:p>
          <a:pPr algn="ctr"/>
          <a:endParaRPr lang="ru-RU"/>
        </a:p>
      </dgm:t>
    </dgm:pt>
    <dgm:pt modelId="{76060502-E410-405A-8110-C2E9494048A7}" type="sibTrans" cxnId="{D3988A01-CBF6-40CF-AAA3-8F0F7D2B4559}">
      <dgm:prSet/>
      <dgm:spPr/>
      <dgm:t>
        <a:bodyPr/>
        <a:lstStyle/>
        <a:p>
          <a:pPr algn="ctr"/>
          <a:endParaRPr lang="ru-RU"/>
        </a:p>
      </dgm:t>
    </dgm:pt>
    <dgm:pt modelId="{0FC96513-3778-4565-A21A-5439E14420C9}">
      <dgm:prSet custT="1"/>
      <dgm:spPr/>
      <dgm:t>
        <a:bodyPr/>
        <a:lstStyle/>
        <a:p>
          <a:pPr marR="0" algn="ctr" rtl="0"/>
          <a:r>
            <a:rPr lang="ru-RU" sz="800" b="1" baseline="0" smtClean="0">
              <a:latin typeface="Times New Roman" pitchFamily="18" charset="0"/>
              <a:cs typeface="Times New Roman" pitchFamily="18" charset="0"/>
            </a:rPr>
            <a:t>УЧАСТИЕ В ГОРОДСКИХ НАЦИОНАЛЬНЫХ ПРАЗДНИКАХ</a:t>
          </a:r>
          <a:endParaRPr lang="ru-RU" sz="800" b="1" smtClean="0">
            <a:latin typeface="Times New Roman" pitchFamily="18" charset="0"/>
            <a:cs typeface="Times New Roman" pitchFamily="18" charset="0"/>
          </a:endParaRPr>
        </a:p>
      </dgm:t>
    </dgm:pt>
    <dgm:pt modelId="{F5B6B99C-DFE9-4231-A696-0CF145CC32DF}" type="parTrans" cxnId="{F913F8FB-1EC7-48CF-B75D-BC68E21A607B}">
      <dgm:prSet/>
      <dgm:spPr/>
      <dgm:t>
        <a:bodyPr/>
        <a:lstStyle/>
        <a:p>
          <a:pPr algn="ctr"/>
          <a:endParaRPr lang="ru-RU"/>
        </a:p>
      </dgm:t>
    </dgm:pt>
    <dgm:pt modelId="{5B769C86-83C2-448D-AEB4-E51DA9160DA2}" type="sibTrans" cxnId="{F913F8FB-1EC7-48CF-B75D-BC68E21A607B}">
      <dgm:prSet/>
      <dgm:spPr/>
      <dgm:t>
        <a:bodyPr/>
        <a:lstStyle/>
        <a:p>
          <a:pPr algn="ctr"/>
          <a:endParaRPr lang="ru-RU"/>
        </a:p>
      </dgm:t>
    </dgm:pt>
    <dgm:pt modelId="{96726FA7-DE63-4BB4-BAC9-57808296AC72}">
      <dgm:prSet custT="1"/>
      <dgm:spPr/>
      <dgm:t>
        <a:bodyPr/>
        <a:lstStyle/>
        <a:p>
          <a:pPr marR="0" algn="ctr" rtl="0"/>
          <a:endParaRPr lang="ru-RU" sz="800" baseline="0" smtClean="0">
            <a:latin typeface="Times New Roman"/>
          </a:endParaRPr>
        </a:p>
        <a:p>
          <a:pPr marR="0" algn="ctr" rtl="0"/>
          <a:r>
            <a:rPr lang="ru-RU" sz="800" b="1" baseline="0" smtClean="0">
              <a:latin typeface="Times New Roman" pitchFamily="18" charset="0"/>
              <a:cs typeface="Times New Roman" pitchFamily="18" charset="0"/>
            </a:rPr>
            <a:t>ДИДАКТИЧЕСКИЕ ИГРЫ, БИСЕРОПЛЕТЕНИЕ</a:t>
          </a:r>
          <a:endParaRPr lang="ru-RU" sz="800" b="1" smtClean="0">
            <a:latin typeface="Times New Roman" pitchFamily="18" charset="0"/>
            <a:cs typeface="Times New Roman" pitchFamily="18" charset="0"/>
          </a:endParaRPr>
        </a:p>
      </dgm:t>
    </dgm:pt>
    <dgm:pt modelId="{C16B5F0C-5EAA-4D0A-A410-68553BA5E0AE}" type="parTrans" cxnId="{3795B62F-0429-4C11-BEA0-203ADBC505FC}">
      <dgm:prSet/>
      <dgm:spPr/>
      <dgm:t>
        <a:bodyPr/>
        <a:lstStyle/>
        <a:p>
          <a:pPr algn="ctr"/>
          <a:endParaRPr lang="ru-RU"/>
        </a:p>
      </dgm:t>
    </dgm:pt>
    <dgm:pt modelId="{DB22E4A5-1770-4014-81F5-4685B42A8891}" type="sibTrans" cxnId="{3795B62F-0429-4C11-BEA0-203ADBC505FC}">
      <dgm:prSet/>
      <dgm:spPr/>
      <dgm:t>
        <a:bodyPr/>
        <a:lstStyle/>
        <a:p>
          <a:pPr algn="ctr"/>
          <a:endParaRPr lang="ru-RU"/>
        </a:p>
      </dgm:t>
    </dgm:pt>
    <dgm:pt modelId="{AE88EDFF-054F-4F18-A850-911368D5F024}">
      <dgm:prSet custT="1"/>
      <dgm:spPr/>
      <dgm:t>
        <a:bodyPr/>
        <a:lstStyle/>
        <a:p>
          <a:pPr marR="0" algn="ctr" rtl="0"/>
          <a:r>
            <a:rPr lang="ru-RU" sz="800" b="1" baseline="0" smtClean="0">
              <a:latin typeface="Times New Roman" pitchFamily="18" charset="0"/>
              <a:cs typeface="Times New Roman" pitchFamily="18" charset="0"/>
            </a:rPr>
            <a:t>ЭКСКУРСИИ В МУЗЕИ, ПРИРОДУ, ПО ГОРОДУ</a:t>
          </a:r>
          <a:endParaRPr lang="ru-RU" sz="800" b="1" smtClean="0">
            <a:latin typeface="Times New Roman" pitchFamily="18" charset="0"/>
            <a:cs typeface="Times New Roman" pitchFamily="18" charset="0"/>
          </a:endParaRPr>
        </a:p>
      </dgm:t>
    </dgm:pt>
    <dgm:pt modelId="{06BEBBCC-081D-4448-A88D-C40FE964EEE0}" type="parTrans" cxnId="{0C9B6676-4B13-4F73-AB9E-26C988E2BD5B}">
      <dgm:prSet/>
      <dgm:spPr/>
      <dgm:t>
        <a:bodyPr/>
        <a:lstStyle/>
        <a:p>
          <a:pPr algn="ctr"/>
          <a:endParaRPr lang="ru-RU"/>
        </a:p>
      </dgm:t>
    </dgm:pt>
    <dgm:pt modelId="{A35BBBFA-1B89-4DD8-8815-ACBABC216DCE}" type="sibTrans" cxnId="{0C9B6676-4B13-4F73-AB9E-26C988E2BD5B}">
      <dgm:prSet/>
      <dgm:spPr/>
      <dgm:t>
        <a:bodyPr/>
        <a:lstStyle/>
        <a:p>
          <a:pPr algn="ctr"/>
          <a:endParaRPr lang="ru-RU"/>
        </a:p>
      </dgm:t>
    </dgm:pt>
    <dgm:pt modelId="{E32B2393-255C-4E03-9049-9C003C01B141}" type="pres">
      <dgm:prSet presAssocID="{F67206F9-E608-416D-A42D-3A6867182B6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5D2DAEA-ACA8-4CBD-8BE7-89A475D3749D}" type="pres">
      <dgm:prSet presAssocID="{AF64ADE0-71A4-461E-AF77-101FC172D4BF}" presName="centerShape" presStyleLbl="node0" presStyleIdx="0" presStyleCnt="1" custScaleX="235206" custScaleY="192653"/>
      <dgm:spPr/>
      <dgm:t>
        <a:bodyPr/>
        <a:lstStyle/>
        <a:p>
          <a:endParaRPr lang="ru-RU"/>
        </a:p>
      </dgm:t>
    </dgm:pt>
    <dgm:pt modelId="{2E909E2B-700A-43B8-A50F-9A6EFC8049F5}" type="pres">
      <dgm:prSet presAssocID="{D14BE6ED-D711-4ACE-90C3-C29C95089F78}" presName="Name9" presStyleLbl="parChTrans1D2" presStyleIdx="0" presStyleCnt="11"/>
      <dgm:spPr/>
      <dgm:t>
        <a:bodyPr/>
        <a:lstStyle/>
        <a:p>
          <a:endParaRPr lang="ru-RU"/>
        </a:p>
      </dgm:t>
    </dgm:pt>
    <dgm:pt modelId="{8239E631-81A2-49E0-8251-FF09E5DB6FAF}" type="pres">
      <dgm:prSet presAssocID="{D14BE6ED-D711-4ACE-90C3-C29C95089F78}" presName="connTx" presStyleLbl="parChTrans1D2" presStyleIdx="0" presStyleCnt="11"/>
      <dgm:spPr/>
      <dgm:t>
        <a:bodyPr/>
        <a:lstStyle/>
        <a:p>
          <a:endParaRPr lang="ru-RU"/>
        </a:p>
      </dgm:t>
    </dgm:pt>
    <dgm:pt modelId="{0977D2D3-EEEE-4C4C-B943-1AAA50427F66}" type="pres">
      <dgm:prSet presAssocID="{D576B799-C0C2-4370-A0DC-60BA44F82255}" presName="node" presStyleLbl="node1" presStyleIdx="0" presStyleCnt="11" custScaleX="157081" custScaleY="107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B55828-1482-4D35-8A89-4D66A56F0417}" type="pres">
      <dgm:prSet presAssocID="{92ADC043-2B27-41B3-B362-386698A1545C}" presName="Name9" presStyleLbl="parChTrans1D2" presStyleIdx="1" presStyleCnt="11"/>
      <dgm:spPr/>
      <dgm:t>
        <a:bodyPr/>
        <a:lstStyle/>
        <a:p>
          <a:endParaRPr lang="ru-RU"/>
        </a:p>
      </dgm:t>
    </dgm:pt>
    <dgm:pt modelId="{03C76F2F-8467-4097-8931-8E227CB16C1F}" type="pres">
      <dgm:prSet presAssocID="{92ADC043-2B27-41B3-B362-386698A1545C}" presName="connTx" presStyleLbl="parChTrans1D2" presStyleIdx="1" presStyleCnt="11"/>
      <dgm:spPr/>
      <dgm:t>
        <a:bodyPr/>
        <a:lstStyle/>
        <a:p>
          <a:endParaRPr lang="ru-RU"/>
        </a:p>
      </dgm:t>
    </dgm:pt>
    <dgm:pt modelId="{96AB87B3-B8A2-4A55-B783-0B66E3CC8261}" type="pres">
      <dgm:prSet presAssocID="{EF29DC12-77D7-41F8-8FBF-88A876DBEB90}" presName="node" presStyleLbl="node1" presStyleIdx="1" presStyleCnt="11" custScaleX="139984" custScaleY="117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294BA-B06E-4856-A4A1-EFB16E854680}" type="pres">
      <dgm:prSet presAssocID="{3819FDE5-5B21-44F7-9739-E907160A378C}" presName="Name9" presStyleLbl="parChTrans1D2" presStyleIdx="2" presStyleCnt="11"/>
      <dgm:spPr/>
      <dgm:t>
        <a:bodyPr/>
        <a:lstStyle/>
        <a:p>
          <a:endParaRPr lang="ru-RU"/>
        </a:p>
      </dgm:t>
    </dgm:pt>
    <dgm:pt modelId="{C3DA5F34-E05C-43C6-8E2E-852F7F21FE84}" type="pres">
      <dgm:prSet presAssocID="{3819FDE5-5B21-44F7-9739-E907160A378C}" presName="connTx" presStyleLbl="parChTrans1D2" presStyleIdx="2" presStyleCnt="11"/>
      <dgm:spPr/>
      <dgm:t>
        <a:bodyPr/>
        <a:lstStyle/>
        <a:p>
          <a:endParaRPr lang="ru-RU"/>
        </a:p>
      </dgm:t>
    </dgm:pt>
    <dgm:pt modelId="{5BA4A1B8-2623-414A-BED3-1272E9F22078}" type="pres">
      <dgm:prSet presAssocID="{117F6A10-FFA6-4756-AC6F-195BEFD2A4AF}" presName="node" presStyleLbl="node1" presStyleIdx="2" presStyleCnt="11" custScaleX="152951" custScaleY="127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61563B-975B-4DDB-92D8-17C0EF1941E0}" type="pres">
      <dgm:prSet presAssocID="{74671AF5-599B-45EC-AB37-0154CB87E5FF}" presName="Name9" presStyleLbl="parChTrans1D2" presStyleIdx="3" presStyleCnt="11"/>
      <dgm:spPr/>
      <dgm:t>
        <a:bodyPr/>
        <a:lstStyle/>
        <a:p>
          <a:endParaRPr lang="ru-RU"/>
        </a:p>
      </dgm:t>
    </dgm:pt>
    <dgm:pt modelId="{9E8585CD-6120-4A1C-9E3A-A6AEC8CF3B6B}" type="pres">
      <dgm:prSet presAssocID="{74671AF5-599B-45EC-AB37-0154CB87E5FF}" presName="connTx" presStyleLbl="parChTrans1D2" presStyleIdx="3" presStyleCnt="11"/>
      <dgm:spPr/>
      <dgm:t>
        <a:bodyPr/>
        <a:lstStyle/>
        <a:p>
          <a:endParaRPr lang="ru-RU"/>
        </a:p>
      </dgm:t>
    </dgm:pt>
    <dgm:pt modelId="{790C7ADE-7EB2-4CDA-9D0A-2E2BA2D6DF82}" type="pres">
      <dgm:prSet presAssocID="{5C4818EF-E276-4CFD-9E54-35F2F3A8C33F}" presName="node" presStyleLbl="node1" presStyleIdx="3" presStyleCnt="11" custScaleX="130051" custScaleY="134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A545A-93BA-4F50-88B7-F8B335BB13D7}" type="pres">
      <dgm:prSet presAssocID="{6F03993C-9F55-4AD5-AF75-6740BACF9AEF}" presName="Name9" presStyleLbl="parChTrans1D2" presStyleIdx="4" presStyleCnt="11"/>
      <dgm:spPr/>
      <dgm:t>
        <a:bodyPr/>
        <a:lstStyle/>
        <a:p>
          <a:endParaRPr lang="ru-RU"/>
        </a:p>
      </dgm:t>
    </dgm:pt>
    <dgm:pt modelId="{CED1ACD1-E0A2-4A80-B5D0-30F312938EAE}" type="pres">
      <dgm:prSet presAssocID="{6F03993C-9F55-4AD5-AF75-6740BACF9AEF}" presName="connTx" presStyleLbl="parChTrans1D2" presStyleIdx="4" presStyleCnt="11"/>
      <dgm:spPr/>
      <dgm:t>
        <a:bodyPr/>
        <a:lstStyle/>
        <a:p>
          <a:endParaRPr lang="ru-RU"/>
        </a:p>
      </dgm:t>
    </dgm:pt>
    <dgm:pt modelId="{D26D4CFA-D3FA-48EA-AD0E-5E46040C9D93}" type="pres">
      <dgm:prSet presAssocID="{EB6EF82B-A0C3-4DA0-93E3-9DCEC4F03E66}" presName="node" presStyleLbl="node1" presStyleIdx="4" presStyleCnt="11" custScaleX="146460" custScaleY="1328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8759E7-1EA0-4C9C-B1CF-5E5DCC1F80F1}" type="pres">
      <dgm:prSet presAssocID="{136C4004-B89B-4189-B563-D3269CF1323B}" presName="Name9" presStyleLbl="parChTrans1D2" presStyleIdx="5" presStyleCnt="11"/>
      <dgm:spPr/>
      <dgm:t>
        <a:bodyPr/>
        <a:lstStyle/>
        <a:p>
          <a:endParaRPr lang="ru-RU"/>
        </a:p>
      </dgm:t>
    </dgm:pt>
    <dgm:pt modelId="{FE15F979-DF5E-451B-9DD4-EED8D3327B62}" type="pres">
      <dgm:prSet presAssocID="{136C4004-B89B-4189-B563-D3269CF1323B}" presName="connTx" presStyleLbl="parChTrans1D2" presStyleIdx="5" presStyleCnt="11"/>
      <dgm:spPr/>
      <dgm:t>
        <a:bodyPr/>
        <a:lstStyle/>
        <a:p>
          <a:endParaRPr lang="ru-RU"/>
        </a:p>
      </dgm:t>
    </dgm:pt>
    <dgm:pt modelId="{F5175DA1-7A75-4E08-A35B-839C90DC826B}" type="pres">
      <dgm:prSet presAssocID="{F400AA0E-FAFC-4F09-8913-D1F8A1AA1CE5}" presName="node" presStyleLbl="node1" presStyleIdx="5" presStyleCnt="11" custScaleX="131390" custScaleY="1232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B817F8-51F6-432F-B181-5371B28755AD}" type="pres">
      <dgm:prSet presAssocID="{CC4831C4-6996-40ED-AB75-A8DE129236F8}" presName="Name9" presStyleLbl="parChTrans1D2" presStyleIdx="6" presStyleCnt="11"/>
      <dgm:spPr/>
      <dgm:t>
        <a:bodyPr/>
        <a:lstStyle/>
        <a:p>
          <a:endParaRPr lang="ru-RU"/>
        </a:p>
      </dgm:t>
    </dgm:pt>
    <dgm:pt modelId="{7EBF10F6-4DFC-4147-91D0-F568458B491D}" type="pres">
      <dgm:prSet presAssocID="{CC4831C4-6996-40ED-AB75-A8DE129236F8}" presName="connTx" presStyleLbl="parChTrans1D2" presStyleIdx="6" presStyleCnt="11"/>
      <dgm:spPr/>
      <dgm:t>
        <a:bodyPr/>
        <a:lstStyle/>
        <a:p>
          <a:endParaRPr lang="ru-RU"/>
        </a:p>
      </dgm:t>
    </dgm:pt>
    <dgm:pt modelId="{4F1A3C3A-2653-4101-9D5D-DB89A8DAF889}" type="pres">
      <dgm:prSet presAssocID="{622603E2-00E0-4985-85F0-16E659606AFB}" presName="node" presStyleLbl="node1" presStyleIdx="6" presStyleCnt="11" custScaleX="130921" custScaleY="131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4EFC9-A36B-467C-8A56-DBCADD9EFB23}" type="pres">
      <dgm:prSet presAssocID="{9AA3F399-F7DE-4196-867C-11D4E95BF420}" presName="Name9" presStyleLbl="parChTrans1D2" presStyleIdx="7" presStyleCnt="11"/>
      <dgm:spPr/>
      <dgm:t>
        <a:bodyPr/>
        <a:lstStyle/>
        <a:p>
          <a:endParaRPr lang="ru-RU"/>
        </a:p>
      </dgm:t>
    </dgm:pt>
    <dgm:pt modelId="{1FE5F341-65AC-4B9C-BB2C-DDD5614AFCC3}" type="pres">
      <dgm:prSet presAssocID="{9AA3F399-F7DE-4196-867C-11D4E95BF420}" presName="connTx" presStyleLbl="parChTrans1D2" presStyleIdx="7" presStyleCnt="11"/>
      <dgm:spPr/>
      <dgm:t>
        <a:bodyPr/>
        <a:lstStyle/>
        <a:p>
          <a:endParaRPr lang="ru-RU"/>
        </a:p>
      </dgm:t>
    </dgm:pt>
    <dgm:pt modelId="{89C7D23F-D5C0-4635-9F4D-320CFB577892}" type="pres">
      <dgm:prSet presAssocID="{F48BF10A-E4C5-4314-B65E-27FCD17AD1B1}" presName="node" presStyleLbl="node1" presStyleIdx="7" presStyleCnt="11" custScaleX="137309" custScaleY="1325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078BC5-9392-49C2-8D6B-998234B0DBE6}" type="pres">
      <dgm:prSet presAssocID="{F5B6B99C-DFE9-4231-A696-0CF145CC32DF}" presName="Name9" presStyleLbl="parChTrans1D2" presStyleIdx="8" presStyleCnt="11"/>
      <dgm:spPr/>
      <dgm:t>
        <a:bodyPr/>
        <a:lstStyle/>
        <a:p>
          <a:endParaRPr lang="ru-RU"/>
        </a:p>
      </dgm:t>
    </dgm:pt>
    <dgm:pt modelId="{CF1F6BFA-D028-46EA-88B0-01154C8B2DC2}" type="pres">
      <dgm:prSet presAssocID="{F5B6B99C-DFE9-4231-A696-0CF145CC32DF}" presName="connTx" presStyleLbl="parChTrans1D2" presStyleIdx="8" presStyleCnt="11"/>
      <dgm:spPr/>
      <dgm:t>
        <a:bodyPr/>
        <a:lstStyle/>
        <a:p>
          <a:endParaRPr lang="ru-RU"/>
        </a:p>
      </dgm:t>
    </dgm:pt>
    <dgm:pt modelId="{039EE1E5-144A-4DE8-A62C-3F4F7FD1886F}" type="pres">
      <dgm:prSet presAssocID="{0FC96513-3778-4565-A21A-5439E14420C9}" presName="node" presStyleLbl="node1" presStyleIdx="8" presStyleCnt="11" custScaleX="167812" custScaleY="1422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9794F1-24D1-4951-90F2-B445385D74F1}" type="pres">
      <dgm:prSet presAssocID="{C16B5F0C-5EAA-4D0A-A410-68553BA5E0AE}" presName="Name9" presStyleLbl="parChTrans1D2" presStyleIdx="9" presStyleCnt="11"/>
      <dgm:spPr/>
      <dgm:t>
        <a:bodyPr/>
        <a:lstStyle/>
        <a:p>
          <a:endParaRPr lang="ru-RU"/>
        </a:p>
      </dgm:t>
    </dgm:pt>
    <dgm:pt modelId="{F634E8A6-E449-4ADD-9575-C8933DB33B6D}" type="pres">
      <dgm:prSet presAssocID="{C16B5F0C-5EAA-4D0A-A410-68553BA5E0AE}" presName="connTx" presStyleLbl="parChTrans1D2" presStyleIdx="9" presStyleCnt="11"/>
      <dgm:spPr/>
      <dgm:t>
        <a:bodyPr/>
        <a:lstStyle/>
        <a:p>
          <a:endParaRPr lang="ru-RU"/>
        </a:p>
      </dgm:t>
    </dgm:pt>
    <dgm:pt modelId="{D7932D94-1B0D-4934-BE22-A13FA5DA8000}" type="pres">
      <dgm:prSet presAssocID="{96726FA7-DE63-4BB4-BAC9-57808296AC72}" presName="node" presStyleLbl="node1" presStyleIdx="9" presStyleCnt="11" custScaleX="162820" custScaleY="129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7DE942-7B40-4E35-B874-5E0D637C2A2D}" type="pres">
      <dgm:prSet presAssocID="{06BEBBCC-081D-4448-A88D-C40FE964EEE0}" presName="Name9" presStyleLbl="parChTrans1D2" presStyleIdx="10" presStyleCnt="11"/>
      <dgm:spPr/>
      <dgm:t>
        <a:bodyPr/>
        <a:lstStyle/>
        <a:p>
          <a:endParaRPr lang="ru-RU"/>
        </a:p>
      </dgm:t>
    </dgm:pt>
    <dgm:pt modelId="{FD194AC7-25A0-4BA0-8417-5702DF3FFAB0}" type="pres">
      <dgm:prSet presAssocID="{06BEBBCC-081D-4448-A88D-C40FE964EEE0}" presName="connTx" presStyleLbl="parChTrans1D2" presStyleIdx="10" presStyleCnt="11"/>
      <dgm:spPr/>
      <dgm:t>
        <a:bodyPr/>
        <a:lstStyle/>
        <a:p>
          <a:endParaRPr lang="ru-RU"/>
        </a:p>
      </dgm:t>
    </dgm:pt>
    <dgm:pt modelId="{59FCD11A-6134-466C-BD8A-2214A32228A5}" type="pres">
      <dgm:prSet presAssocID="{AE88EDFF-054F-4F18-A850-911368D5F024}" presName="node" presStyleLbl="node1" presStyleIdx="10" presStyleCnt="11" custScaleX="133897" custScaleY="1203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2607BA-37ED-409E-BBDC-AE2EAF35CFA1}" type="presOf" srcId="{EF29DC12-77D7-41F8-8FBF-88A876DBEB90}" destId="{96AB87B3-B8A2-4A55-B783-0B66E3CC8261}" srcOrd="0" destOrd="0" presId="urn:microsoft.com/office/officeart/2005/8/layout/radial1"/>
    <dgm:cxn modelId="{6B40E497-E656-48E8-93B5-ACC191CC46FF}" type="presOf" srcId="{136C4004-B89B-4189-B563-D3269CF1323B}" destId="{FE15F979-DF5E-451B-9DD4-EED8D3327B62}" srcOrd="1" destOrd="0" presId="urn:microsoft.com/office/officeart/2005/8/layout/radial1"/>
    <dgm:cxn modelId="{C4851AAD-4399-48E5-9C9E-8B9872D66A62}" type="presOf" srcId="{06BEBBCC-081D-4448-A88D-C40FE964EEE0}" destId="{FD194AC7-25A0-4BA0-8417-5702DF3FFAB0}" srcOrd="1" destOrd="0" presId="urn:microsoft.com/office/officeart/2005/8/layout/radial1"/>
    <dgm:cxn modelId="{6BB10573-3852-4755-90FC-2122A1763F5A}" type="presOf" srcId="{CC4831C4-6996-40ED-AB75-A8DE129236F8}" destId="{7EBF10F6-4DFC-4147-91D0-F568458B491D}" srcOrd="1" destOrd="0" presId="urn:microsoft.com/office/officeart/2005/8/layout/radial1"/>
    <dgm:cxn modelId="{9D8E8BD0-617F-4FF3-9BA9-7475957E3980}" srcId="{F67206F9-E608-416D-A42D-3A6867182B68}" destId="{AF64ADE0-71A4-461E-AF77-101FC172D4BF}" srcOrd="0" destOrd="0" parTransId="{E1766CB2-FA91-476B-8B82-B1D2E597069E}" sibTransId="{72EC7C5E-C92C-4CFB-B936-3103815C3B27}"/>
    <dgm:cxn modelId="{2FD83B43-0874-4639-B32D-7C1AC1815F96}" type="presOf" srcId="{D14BE6ED-D711-4ACE-90C3-C29C95089F78}" destId="{8239E631-81A2-49E0-8251-FF09E5DB6FAF}" srcOrd="1" destOrd="0" presId="urn:microsoft.com/office/officeart/2005/8/layout/radial1"/>
    <dgm:cxn modelId="{99A4CEAF-8099-4357-99E7-DA0D20B005A1}" type="presOf" srcId="{117F6A10-FFA6-4756-AC6F-195BEFD2A4AF}" destId="{5BA4A1B8-2623-414A-BED3-1272E9F22078}" srcOrd="0" destOrd="0" presId="urn:microsoft.com/office/officeart/2005/8/layout/radial1"/>
    <dgm:cxn modelId="{E8EC15BE-6B5C-45C1-B746-3C889516F139}" type="presOf" srcId="{D14BE6ED-D711-4ACE-90C3-C29C95089F78}" destId="{2E909E2B-700A-43B8-A50F-9A6EFC8049F5}" srcOrd="0" destOrd="0" presId="urn:microsoft.com/office/officeart/2005/8/layout/radial1"/>
    <dgm:cxn modelId="{47E36855-C650-4036-8A32-61DB704AE574}" type="presOf" srcId="{F5B6B99C-DFE9-4231-A696-0CF145CC32DF}" destId="{77078BC5-9392-49C2-8D6B-998234B0DBE6}" srcOrd="0" destOrd="0" presId="urn:microsoft.com/office/officeart/2005/8/layout/radial1"/>
    <dgm:cxn modelId="{8AD45C1B-D323-4E80-A744-90ADABB9D58E}" type="presOf" srcId="{0FC96513-3778-4565-A21A-5439E14420C9}" destId="{039EE1E5-144A-4DE8-A62C-3F4F7FD1886F}" srcOrd="0" destOrd="0" presId="urn:microsoft.com/office/officeart/2005/8/layout/radial1"/>
    <dgm:cxn modelId="{0FA892D9-3540-40FD-9EF2-7731E7F27257}" type="presOf" srcId="{92ADC043-2B27-41B3-B362-386698A1545C}" destId="{FFB55828-1482-4D35-8A89-4D66A56F0417}" srcOrd="0" destOrd="0" presId="urn:microsoft.com/office/officeart/2005/8/layout/radial1"/>
    <dgm:cxn modelId="{3ECA58D2-65F0-4CD1-BFDF-DA531AC67A46}" type="presOf" srcId="{F5B6B99C-DFE9-4231-A696-0CF145CC32DF}" destId="{CF1F6BFA-D028-46EA-88B0-01154C8B2DC2}" srcOrd="1" destOrd="0" presId="urn:microsoft.com/office/officeart/2005/8/layout/radial1"/>
    <dgm:cxn modelId="{E8E4162C-80EA-4C2C-A1A9-C441A79D0FB5}" srcId="{AF64ADE0-71A4-461E-AF77-101FC172D4BF}" destId="{5C4818EF-E276-4CFD-9E54-35F2F3A8C33F}" srcOrd="3" destOrd="0" parTransId="{74671AF5-599B-45EC-AB37-0154CB87E5FF}" sibTransId="{2E15F659-4D2E-4D4F-977F-1168F400B6A6}"/>
    <dgm:cxn modelId="{2F8391FB-391D-4AF1-93DD-E307F609A3BA}" type="presOf" srcId="{C16B5F0C-5EAA-4D0A-A410-68553BA5E0AE}" destId="{F634E8A6-E449-4ADD-9575-C8933DB33B6D}" srcOrd="1" destOrd="0" presId="urn:microsoft.com/office/officeart/2005/8/layout/radial1"/>
    <dgm:cxn modelId="{0F8A903A-6B25-4EE3-A4F6-E3EFC69C4208}" type="presOf" srcId="{AE88EDFF-054F-4F18-A850-911368D5F024}" destId="{59FCD11A-6134-466C-BD8A-2214A32228A5}" srcOrd="0" destOrd="0" presId="urn:microsoft.com/office/officeart/2005/8/layout/radial1"/>
    <dgm:cxn modelId="{F913F8FB-1EC7-48CF-B75D-BC68E21A607B}" srcId="{AF64ADE0-71A4-461E-AF77-101FC172D4BF}" destId="{0FC96513-3778-4565-A21A-5439E14420C9}" srcOrd="8" destOrd="0" parTransId="{F5B6B99C-DFE9-4231-A696-0CF145CC32DF}" sibTransId="{5B769C86-83C2-448D-AEB4-E51DA9160DA2}"/>
    <dgm:cxn modelId="{BE07F0AC-888D-48E8-A6F1-CF63FC36B9CA}" type="presOf" srcId="{5C4818EF-E276-4CFD-9E54-35F2F3A8C33F}" destId="{790C7ADE-7EB2-4CDA-9D0A-2E2BA2D6DF82}" srcOrd="0" destOrd="0" presId="urn:microsoft.com/office/officeart/2005/8/layout/radial1"/>
    <dgm:cxn modelId="{19F0172C-BE79-4F0E-ADDC-93E6E1549681}" srcId="{AF64ADE0-71A4-461E-AF77-101FC172D4BF}" destId="{EB6EF82B-A0C3-4DA0-93E3-9DCEC4F03E66}" srcOrd="4" destOrd="0" parTransId="{6F03993C-9F55-4AD5-AF75-6740BACF9AEF}" sibTransId="{90778A42-B554-4AE4-B08B-7A06D100F9EA}"/>
    <dgm:cxn modelId="{0C9B6676-4B13-4F73-AB9E-26C988E2BD5B}" srcId="{AF64ADE0-71A4-461E-AF77-101FC172D4BF}" destId="{AE88EDFF-054F-4F18-A850-911368D5F024}" srcOrd="10" destOrd="0" parTransId="{06BEBBCC-081D-4448-A88D-C40FE964EEE0}" sibTransId="{A35BBBFA-1B89-4DD8-8815-ACBABC216DCE}"/>
    <dgm:cxn modelId="{01AFA8D8-3AE5-443C-B664-12A4852E8A59}" srcId="{AF64ADE0-71A4-461E-AF77-101FC172D4BF}" destId="{117F6A10-FFA6-4756-AC6F-195BEFD2A4AF}" srcOrd="2" destOrd="0" parTransId="{3819FDE5-5B21-44F7-9739-E907160A378C}" sibTransId="{0C63B5D0-9720-4D58-8318-BBF5DC04D155}"/>
    <dgm:cxn modelId="{7E28C55A-23DF-406F-9CFE-04CFEF5DCE62}" type="presOf" srcId="{136C4004-B89B-4189-B563-D3269CF1323B}" destId="{5D8759E7-1EA0-4C9C-B1CF-5E5DCC1F80F1}" srcOrd="0" destOrd="0" presId="urn:microsoft.com/office/officeart/2005/8/layout/radial1"/>
    <dgm:cxn modelId="{EDB8402E-B190-4AAF-AE0F-1FB199C15989}" srcId="{AF64ADE0-71A4-461E-AF77-101FC172D4BF}" destId="{D576B799-C0C2-4370-A0DC-60BA44F82255}" srcOrd="0" destOrd="0" parTransId="{D14BE6ED-D711-4ACE-90C3-C29C95089F78}" sibTransId="{99A9523B-C7CE-4836-B669-379CF0FECD48}"/>
    <dgm:cxn modelId="{4790ACBD-A853-449B-A657-9348D112E590}" type="presOf" srcId="{CC4831C4-6996-40ED-AB75-A8DE129236F8}" destId="{74B817F8-51F6-432F-B181-5371B28755AD}" srcOrd="0" destOrd="0" presId="urn:microsoft.com/office/officeart/2005/8/layout/radial1"/>
    <dgm:cxn modelId="{0905212A-36CD-495A-98D5-F51B7B1FA7F2}" type="presOf" srcId="{92ADC043-2B27-41B3-B362-386698A1545C}" destId="{03C76F2F-8467-4097-8931-8E227CB16C1F}" srcOrd="1" destOrd="0" presId="urn:microsoft.com/office/officeart/2005/8/layout/radial1"/>
    <dgm:cxn modelId="{4753F04F-66C8-4BC5-BAC9-5BD06B971BC2}" srcId="{AF64ADE0-71A4-461E-AF77-101FC172D4BF}" destId="{622603E2-00E0-4985-85F0-16E659606AFB}" srcOrd="6" destOrd="0" parTransId="{CC4831C4-6996-40ED-AB75-A8DE129236F8}" sibTransId="{FD7B1E37-22B8-4C7C-8F9C-5D11B431A55E}"/>
    <dgm:cxn modelId="{03448E33-C17B-459A-B262-6756E28F4A36}" type="presOf" srcId="{D576B799-C0C2-4370-A0DC-60BA44F82255}" destId="{0977D2D3-EEEE-4C4C-B943-1AAA50427F66}" srcOrd="0" destOrd="0" presId="urn:microsoft.com/office/officeart/2005/8/layout/radial1"/>
    <dgm:cxn modelId="{ACF55BDB-C527-45A6-9DEC-7389EBB0C737}" type="presOf" srcId="{06BEBBCC-081D-4448-A88D-C40FE964EEE0}" destId="{1F7DE942-7B40-4E35-B874-5E0D637C2A2D}" srcOrd="0" destOrd="0" presId="urn:microsoft.com/office/officeart/2005/8/layout/radial1"/>
    <dgm:cxn modelId="{48793E58-FA62-4B85-9E6D-096DA3000142}" type="presOf" srcId="{9AA3F399-F7DE-4196-867C-11D4E95BF420}" destId="{C874EFC9-A36B-467C-8A56-DBCADD9EFB23}" srcOrd="0" destOrd="0" presId="urn:microsoft.com/office/officeart/2005/8/layout/radial1"/>
    <dgm:cxn modelId="{70E2BCCA-9296-498B-9845-705718CC9462}" type="presOf" srcId="{3819FDE5-5B21-44F7-9739-E907160A378C}" destId="{C3DA5F34-E05C-43C6-8E2E-852F7F21FE84}" srcOrd="1" destOrd="0" presId="urn:microsoft.com/office/officeart/2005/8/layout/radial1"/>
    <dgm:cxn modelId="{32B1F62F-6D03-4E3F-9D7E-79435C5DC30D}" type="presOf" srcId="{6F03993C-9F55-4AD5-AF75-6740BACF9AEF}" destId="{CED1ACD1-E0A2-4A80-B5D0-30F312938EAE}" srcOrd="1" destOrd="0" presId="urn:microsoft.com/office/officeart/2005/8/layout/radial1"/>
    <dgm:cxn modelId="{58964F37-3C19-4024-8E6F-FF97C60C28A0}" type="presOf" srcId="{F67206F9-E608-416D-A42D-3A6867182B68}" destId="{E32B2393-255C-4E03-9049-9C003C01B141}" srcOrd="0" destOrd="0" presId="urn:microsoft.com/office/officeart/2005/8/layout/radial1"/>
    <dgm:cxn modelId="{2CC715AE-8188-4557-8280-133A9D4C4DA0}" type="presOf" srcId="{3819FDE5-5B21-44F7-9739-E907160A378C}" destId="{3B7294BA-B06E-4856-A4A1-EFB16E854680}" srcOrd="0" destOrd="0" presId="urn:microsoft.com/office/officeart/2005/8/layout/radial1"/>
    <dgm:cxn modelId="{A396CCB4-1E33-4B15-9F9A-2985D8241DDE}" type="presOf" srcId="{74671AF5-599B-45EC-AB37-0154CB87E5FF}" destId="{9E8585CD-6120-4A1C-9E3A-A6AEC8CF3B6B}" srcOrd="1" destOrd="0" presId="urn:microsoft.com/office/officeart/2005/8/layout/radial1"/>
    <dgm:cxn modelId="{D2E8F7B1-F77A-42EF-B291-DD4383CDE9E8}" srcId="{AF64ADE0-71A4-461E-AF77-101FC172D4BF}" destId="{F400AA0E-FAFC-4F09-8913-D1F8A1AA1CE5}" srcOrd="5" destOrd="0" parTransId="{136C4004-B89B-4189-B563-D3269CF1323B}" sibTransId="{EDA76560-4BA2-4146-951D-99240E795196}"/>
    <dgm:cxn modelId="{8CC0FEE5-E956-4994-BA55-E2D689BCC44B}" type="presOf" srcId="{96726FA7-DE63-4BB4-BAC9-57808296AC72}" destId="{D7932D94-1B0D-4934-BE22-A13FA5DA8000}" srcOrd="0" destOrd="0" presId="urn:microsoft.com/office/officeart/2005/8/layout/radial1"/>
    <dgm:cxn modelId="{03590235-30C2-45C5-B685-1CD64DB1AAA2}" type="presOf" srcId="{F400AA0E-FAFC-4F09-8913-D1F8A1AA1CE5}" destId="{F5175DA1-7A75-4E08-A35B-839C90DC826B}" srcOrd="0" destOrd="0" presId="urn:microsoft.com/office/officeart/2005/8/layout/radial1"/>
    <dgm:cxn modelId="{D3988A01-CBF6-40CF-AAA3-8F0F7D2B4559}" srcId="{AF64ADE0-71A4-461E-AF77-101FC172D4BF}" destId="{F48BF10A-E4C5-4314-B65E-27FCD17AD1B1}" srcOrd="7" destOrd="0" parTransId="{9AA3F399-F7DE-4196-867C-11D4E95BF420}" sibTransId="{76060502-E410-405A-8110-C2E9494048A7}"/>
    <dgm:cxn modelId="{505BD28B-1601-4596-82CF-DD299B65B882}" type="presOf" srcId="{6F03993C-9F55-4AD5-AF75-6740BACF9AEF}" destId="{E92A545A-93BA-4F50-88B7-F8B335BB13D7}" srcOrd="0" destOrd="0" presId="urn:microsoft.com/office/officeart/2005/8/layout/radial1"/>
    <dgm:cxn modelId="{76809A49-2963-45F6-A8C0-B64959DC0308}" srcId="{AF64ADE0-71A4-461E-AF77-101FC172D4BF}" destId="{EF29DC12-77D7-41F8-8FBF-88A876DBEB90}" srcOrd="1" destOrd="0" parTransId="{92ADC043-2B27-41B3-B362-386698A1545C}" sibTransId="{47C3AD85-7798-413D-B71E-7158E39CC078}"/>
    <dgm:cxn modelId="{2B0CAAB2-8D4C-40DD-8287-782EBE41016D}" type="presOf" srcId="{74671AF5-599B-45EC-AB37-0154CB87E5FF}" destId="{7061563B-975B-4DDB-92D8-17C0EF1941E0}" srcOrd="0" destOrd="0" presId="urn:microsoft.com/office/officeart/2005/8/layout/radial1"/>
    <dgm:cxn modelId="{38FF7357-A5EC-47C3-8D27-6AAF127A1D5C}" type="presOf" srcId="{AF64ADE0-71A4-461E-AF77-101FC172D4BF}" destId="{A5D2DAEA-ACA8-4CBD-8BE7-89A475D3749D}" srcOrd="0" destOrd="0" presId="urn:microsoft.com/office/officeart/2005/8/layout/radial1"/>
    <dgm:cxn modelId="{3795B62F-0429-4C11-BEA0-203ADBC505FC}" srcId="{AF64ADE0-71A4-461E-AF77-101FC172D4BF}" destId="{96726FA7-DE63-4BB4-BAC9-57808296AC72}" srcOrd="9" destOrd="0" parTransId="{C16B5F0C-5EAA-4D0A-A410-68553BA5E0AE}" sibTransId="{DB22E4A5-1770-4014-81F5-4685B42A8891}"/>
    <dgm:cxn modelId="{97813A27-F755-4D66-9DB6-9B3775363CED}" type="presOf" srcId="{622603E2-00E0-4985-85F0-16E659606AFB}" destId="{4F1A3C3A-2653-4101-9D5D-DB89A8DAF889}" srcOrd="0" destOrd="0" presId="urn:microsoft.com/office/officeart/2005/8/layout/radial1"/>
    <dgm:cxn modelId="{65EDCCE6-2C67-47F7-8DD9-48D1EE44E146}" type="presOf" srcId="{9AA3F399-F7DE-4196-867C-11D4E95BF420}" destId="{1FE5F341-65AC-4B9C-BB2C-DDD5614AFCC3}" srcOrd="1" destOrd="0" presId="urn:microsoft.com/office/officeart/2005/8/layout/radial1"/>
    <dgm:cxn modelId="{3048C98C-E687-4BFA-A9FB-05183525DEB0}" type="presOf" srcId="{C16B5F0C-5EAA-4D0A-A410-68553BA5E0AE}" destId="{8F9794F1-24D1-4951-90F2-B445385D74F1}" srcOrd="0" destOrd="0" presId="urn:microsoft.com/office/officeart/2005/8/layout/radial1"/>
    <dgm:cxn modelId="{C70A4941-E278-4AD7-871A-046435A01625}" type="presOf" srcId="{EB6EF82B-A0C3-4DA0-93E3-9DCEC4F03E66}" destId="{D26D4CFA-D3FA-48EA-AD0E-5E46040C9D93}" srcOrd="0" destOrd="0" presId="urn:microsoft.com/office/officeart/2005/8/layout/radial1"/>
    <dgm:cxn modelId="{E6C1D354-6245-4060-A5A1-D4FC13938677}" type="presOf" srcId="{F48BF10A-E4C5-4314-B65E-27FCD17AD1B1}" destId="{89C7D23F-D5C0-4635-9F4D-320CFB577892}" srcOrd="0" destOrd="0" presId="urn:microsoft.com/office/officeart/2005/8/layout/radial1"/>
    <dgm:cxn modelId="{D0BAB128-A510-41D9-AD6F-BFC4AFC1F2EC}" type="presParOf" srcId="{E32B2393-255C-4E03-9049-9C003C01B141}" destId="{A5D2DAEA-ACA8-4CBD-8BE7-89A475D3749D}" srcOrd="0" destOrd="0" presId="urn:microsoft.com/office/officeart/2005/8/layout/radial1"/>
    <dgm:cxn modelId="{9F83CBF3-8A4F-4C4E-AFB3-F221BB84D9AC}" type="presParOf" srcId="{E32B2393-255C-4E03-9049-9C003C01B141}" destId="{2E909E2B-700A-43B8-A50F-9A6EFC8049F5}" srcOrd="1" destOrd="0" presId="urn:microsoft.com/office/officeart/2005/8/layout/radial1"/>
    <dgm:cxn modelId="{04328251-B7B2-4EBB-A0A6-A2363B35BD90}" type="presParOf" srcId="{2E909E2B-700A-43B8-A50F-9A6EFC8049F5}" destId="{8239E631-81A2-49E0-8251-FF09E5DB6FAF}" srcOrd="0" destOrd="0" presId="urn:microsoft.com/office/officeart/2005/8/layout/radial1"/>
    <dgm:cxn modelId="{62325EB6-2CC5-4E66-91CA-0EB5F693F14F}" type="presParOf" srcId="{E32B2393-255C-4E03-9049-9C003C01B141}" destId="{0977D2D3-EEEE-4C4C-B943-1AAA50427F66}" srcOrd="2" destOrd="0" presId="urn:microsoft.com/office/officeart/2005/8/layout/radial1"/>
    <dgm:cxn modelId="{F3EE5F9D-2223-458D-82C6-E5DB37D9064A}" type="presParOf" srcId="{E32B2393-255C-4E03-9049-9C003C01B141}" destId="{FFB55828-1482-4D35-8A89-4D66A56F0417}" srcOrd="3" destOrd="0" presId="urn:microsoft.com/office/officeart/2005/8/layout/radial1"/>
    <dgm:cxn modelId="{9C7F7D9C-ED73-42D5-98FC-674D8175CAD6}" type="presParOf" srcId="{FFB55828-1482-4D35-8A89-4D66A56F0417}" destId="{03C76F2F-8467-4097-8931-8E227CB16C1F}" srcOrd="0" destOrd="0" presId="urn:microsoft.com/office/officeart/2005/8/layout/radial1"/>
    <dgm:cxn modelId="{DF7B5352-282E-4224-AD45-F27330B44985}" type="presParOf" srcId="{E32B2393-255C-4E03-9049-9C003C01B141}" destId="{96AB87B3-B8A2-4A55-B783-0B66E3CC8261}" srcOrd="4" destOrd="0" presId="urn:microsoft.com/office/officeart/2005/8/layout/radial1"/>
    <dgm:cxn modelId="{FED98D56-310D-462B-BA2B-AB0529D4F001}" type="presParOf" srcId="{E32B2393-255C-4E03-9049-9C003C01B141}" destId="{3B7294BA-B06E-4856-A4A1-EFB16E854680}" srcOrd="5" destOrd="0" presId="urn:microsoft.com/office/officeart/2005/8/layout/radial1"/>
    <dgm:cxn modelId="{A77E1100-1401-4462-B466-8D16D51C0662}" type="presParOf" srcId="{3B7294BA-B06E-4856-A4A1-EFB16E854680}" destId="{C3DA5F34-E05C-43C6-8E2E-852F7F21FE84}" srcOrd="0" destOrd="0" presId="urn:microsoft.com/office/officeart/2005/8/layout/radial1"/>
    <dgm:cxn modelId="{28778A47-BEE6-4719-8B34-302D42D7C97C}" type="presParOf" srcId="{E32B2393-255C-4E03-9049-9C003C01B141}" destId="{5BA4A1B8-2623-414A-BED3-1272E9F22078}" srcOrd="6" destOrd="0" presId="urn:microsoft.com/office/officeart/2005/8/layout/radial1"/>
    <dgm:cxn modelId="{0336F2CB-BCCF-427B-A65B-95A9035A4B04}" type="presParOf" srcId="{E32B2393-255C-4E03-9049-9C003C01B141}" destId="{7061563B-975B-4DDB-92D8-17C0EF1941E0}" srcOrd="7" destOrd="0" presId="urn:microsoft.com/office/officeart/2005/8/layout/radial1"/>
    <dgm:cxn modelId="{4531B084-14EB-4602-8BC9-6ACF7C58C131}" type="presParOf" srcId="{7061563B-975B-4DDB-92D8-17C0EF1941E0}" destId="{9E8585CD-6120-4A1C-9E3A-A6AEC8CF3B6B}" srcOrd="0" destOrd="0" presId="urn:microsoft.com/office/officeart/2005/8/layout/radial1"/>
    <dgm:cxn modelId="{AD0946A1-F8FE-4897-92CD-5C44FB83BFF4}" type="presParOf" srcId="{E32B2393-255C-4E03-9049-9C003C01B141}" destId="{790C7ADE-7EB2-4CDA-9D0A-2E2BA2D6DF82}" srcOrd="8" destOrd="0" presId="urn:microsoft.com/office/officeart/2005/8/layout/radial1"/>
    <dgm:cxn modelId="{D942978D-29C5-40F1-8CC3-5308D281EC1F}" type="presParOf" srcId="{E32B2393-255C-4E03-9049-9C003C01B141}" destId="{E92A545A-93BA-4F50-88B7-F8B335BB13D7}" srcOrd="9" destOrd="0" presId="urn:microsoft.com/office/officeart/2005/8/layout/radial1"/>
    <dgm:cxn modelId="{AEB53172-F13E-4B81-9A11-4CC03CC1FC17}" type="presParOf" srcId="{E92A545A-93BA-4F50-88B7-F8B335BB13D7}" destId="{CED1ACD1-E0A2-4A80-B5D0-30F312938EAE}" srcOrd="0" destOrd="0" presId="urn:microsoft.com/office/officeart/2005/8/layout/radial1"/>
    <dgm:cxn modelId="{2C869799-F06E-411F-8950-4378A43985BF}" type="presParOf" srcId="{E32B2393-255C-4E03-9049-9C003C01B141}" destId="{D26D4CFA-D3FA-48EA-AD0E-5E46040C9D93}" srcOrd="10" destOrd="0" presId="urn:microsoft.com/office/officeart/2005/8/layout/radial1"/>
    <dgm:cxn modelId="{EEB9E410-53DF-4CDE-A173-7B2697B421E3}" type="presParOf" srcId="{E32B2393-255C-4E03-9049-9C003C01B141}" destId="{5D8759E7-1EA0-4C9C-B1CF-5E5DCC1F80F1}" srcOrd="11" destOrd="0" presId="urn:microsoft.com/office/officeart/2005/8/layout/radial1"/>
    <dgm:cxn modelId="{3F88AD08-D3AF-42BD-8EFC-032CC89E23DB}" type="presParOf" srcId="{5D8759E7-1EA0-4C9C-B1CF-5E5DCC1F80F1}" destId="{FE15F979-DF5E-451B-9DD4-EED8D3327B62}" srcOrd="0" destOrd="0" presId="urn:microsoft.com/office/officeart/2005/8/layout/radial1"/>
    <dgm:cxn modelId="{C62DB641-BCB2-4DC6-82D3-7C190D1DDDBF}" type="presParOf" srcId="{E32B2393-255C-4E03-9049-9C003C01B141}" destId="{F5175DA1-7A75-4E08-A35B-839C90DC826B}" srcOrd="12" destOrd="0" presId="urn:microsoft.com/office/officeart/2005/8/layout/radial1"/>
    <dgm:cxn modelId="{4C1AFB27-16A1-4178-B988-2CD539F29B43}" type="presParOf" srcId="{E32B2393-255C-4E03-9049-9C003C01B141}" destId="{74B817F8-51F6-432F-B181-5371B28755AD}" srcOrd="13" destOrd="0" presId="urn:microsoft.com/office/officeart/2005/8/layout/radial1"/>
    <dgm:cxn modelId="{BCC51CEC-AF8F-4595-8F4E-A07E4FB97459}" type="presParOf" srcId="{74B817F8-51F6-432F-B181-5371B28755AD}" destId="{7EBF10F6-4DFC-4147-91D0-F568458B491D}" srcOrd="0" destOrd="0" presId="urn:microsoft.com/office/officeart/2005/8/layout/radial1"/>
    <dgm:cxn modelId="{76FEAC8A-15A4-4E84-80B2-8A7A36898973}" type="presParOf" srcId="{E32B2393-255C-4E03-9049-9C003C01B141}" destId="{4F1A3C3A-2653-4101-9D5D-DB89A8DAF889}" srcOrd="14" destOrd="0" presId="urn:microsoft.com/office/officeart/2005/8/layout/radial1"/>
    <dgm:cxn modelId="{B9C3BC16-F791-459B-ADE3-42D125434C19}" type="presParOf" srcId="{E32B2393-255C-4E03-9049-9C003C01B141}" destId="{C874EFC9-A36B-467C-8A56-DBCADD9EFB23}" srcOrd="15" destOrd="0" presId="urn:microsoft.com/office/officeart/2005/8/layout/radial1"/>
    <dgm:cxn modelId="{9617D2EF-A602-4164-8665-5B2D03023DDF}" type="presParOf" srcId="{C874EFC9-A36B-467C-8A56-DBCADD9EFB23}" destId="{1FE5F341-65AC-4B9C-BB2C-DDD5614AFCC3}" srcOrd="0" destOrd="0" presId="urn:microsoft.com/office/officeart/2005/8/layout/radial1"/>
    <dgm:cxn modelId="{29CDEF5B-DF26-4B54-8996-3C1AF08446CA}" type="presParOf" srcId="{E32B2393-255C-4E03-9049-9C003C01B141}" destId="{89C7D23F-D5C0-4635-9F4D-320CFB577892}" srcOrd="16" destOrd="0" presId="urn:microsoft.com/office/officeart/2005/8/layout/radial1"/>
    <dgm:cxn modelId="{9DB3367B-9C85-4EFB-8841-719196C9442A}" type="presParOf" srcId="{E32B2393-255C-4E03-9049-9C003C01B141}" destId="{77078BC5-9392-49C2-8D6B-998234B0DBE6}" srcOrd="17" destOrd="0" presId="urn:microsoft.com/office/officeart/2005/8/layout/radial1"/>
    <dgm:cxn modelId="{C6384C70-2793-4A33-AB26-AAC8B1637ECC}" type="presParOf" srcId="{77078BC5-9392-49C2-8D6B-998234B0DBE6}" destId="{CF1F6BFA-D028-46EA-88B0-01154C8B2DC2}" srcOrd="0" destOrd="0" presId="urn:microsoft.com/office/officeart/2005/8/layout/radial1"/>
    <dgm:cxn modelId="{DBC8574A-70B0-4EAD-BE56-82A16F9160FE}" type="presParOf" srcId="{E32B2393-255C-4E03-9049-9C003C01B141}" destId="{039EE1E5-144A-4DE8-A62C-3F4F7FD1886F}" srcOrd="18" destOrd="0" presId="urn:microsoft.com/office/officeart/2005/8/layout/radial1"/>
    <dgm:cxn modelId="{44777A3E-52A9-44DD-BF96-123193CDD292}" type="presParOf" srcId="{E32B2393-255C-4E03-9049-9C003C01B141}" destId="{8F9794F1-24D1-4951-90F2-B445385D74F1}" srcOrd="19" destOrd="0" presId="urn:microsoft.com/office/officeart/2005/8/layout/radial1"/>
    <dgm:cxn modelId="{AA2A2C21-7170-47E6-A450-2F303E353F1E}" type="presParOf" srcId="{8F9794F1-24D1-4951-90F2-B445385D74F1}" destId="{F634E8A6-E449-4ADD-9575-C8933DB33B6D}" srcOrd="0" destOrd="0" presId="urn:microsoft.com/office/officeart/2005/8/layout/radial1"/>
    <dgm:cxn modelId="{FA392DD1-EC73-4C9E-AC87-F0A1B3C6A70E}" type="presParOf" srcId="{E32B2393-255C-4E03-9049-9C003C01B141}" destId="{D7932D94-1B0D-4934-BE22-A13FA5DA8000}" srcOrd="20" destOrd="0" presId="urn:microsoft.com/office/officeart/2005/8/layout/radial1"/>
    <dgm:cxn modelId="{9CD6903B-8986-4DC4-B396-DB349DBDF581}" type="presParOf" srcId="{E32B2393-255C-4E03-9049-9C003C01B141}" destId="{1F7DE942-7B40-4E35-B874-5E0D637C2A2D}" srcOrd="21" destOrd="0" presId="urn:microsoft.com/office/officeart/2005/8/layout/radial1"/>
    <dgm:cxn modelId="{4E62AE1E-89D2-4490-A5D9-587D3C861CF0}" type="presParOf" srcId="{1F7DE942-7B40-4E35-B874-5E0D637C2A2D}" destId="{FD194AC7-25A0-4BA0-8417-5702DF3FFAB0}" srcOrd="0" destOrd="0" presId="urn:microsoft.com/office/officeart/2005/8/layout/radial1"/>
    <dgm:cxn modelId="{3BF983DC-9B11-4487-B8F7-D07D32EEA2D9}" type="presParOf" srcId="{E32B2393-255C-4E03-9049-9C003C01B141}" destId="{59FCD11A-6134-466C-BD8A-2214A32228A5}" srcOrd="2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332FE1A-D0FF-423F-AA71-510D6E8AC819}" type="doc">
      <dgm:prSet loTypeId="urn:microsoft.com/office/officeart/2005/8/layout/cycle2" loCatId="cycle" qsTypeId="urn:microsoft.com/office/officeart/2005/8/quickstyle/simple3" qsCatId="simple" csTypeId="urn:microsoft.com/office/officeart/2005/8/colors/accent1_5" csCatId="accent1" phldr="1"/>
      <dgm:spPr/>
    </dgm:pt>
    <dgm:pt modelId="{403862AF-6039-4DF9-AFCA-01FA88BB50C4}">
      <dgm:prSet custT="1"/>
      <dgm:spPr/>
      <dgm:t>
        <a:bodyPr/>
        <a:lstStyle/>
        <a:p>
          <a:pPr marR="0" algn="ctr" rtl="0"/>
          <a:r>
            <a:rPr lang="ru-RU" sz="1800" b="1" baseline="0" dirty="0" smtClean="0">
              <a:latin typeface="Times New Roman" pitchFamily="18" charset="0"/>
              <a:cs typeface="Times New Roman" pitchFamily="18" charset="0"/>
            </a:rPr>
            <a:t>СЕМИНАР- ПРАКТИКУМ</a:t>
          </a:r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D91FFE42-7825-483F-A446-7F5DB4B9EBE2}" type="parTrans" cxnId="{644DE920-1A20-4313-AEAF-E1E84A18C213}">
      <dgm:prSet/>
      <dgm:spPr/>
      <dgm:t>
        <a:bodyPr/>
        <a:lstStyle/>
        <a:p>
          <a:pPr algn="ctr"/>
          <a:endParaRPr lang="ru-RU"/>
        </a:p>
      </dgm:t>
    </dgm:pt>
    <dgm:pt modelId="{BFB17828-0000-4189-B96F-48B6514DF072}" type="sibTrans" cxnId="{644DE920-1A20-4313-AEAF-E1E84A18C213}">
      <dgm:prSet/>
      <dgm:spPr/>
      <dgm:t>
        <a:bodyPr/>
        <a:lstStyle/>
        <a:p>
          <a:pPr algn="ctr"/>
          <a:endParaRPr lang="ru-RU"/>
        </a:p>
      </dgm:t>
    </dgm:pt>
    <dgm:pt modelId="{67EFA8A6-411F-4B44-9523-403465FB0784}">
      <dgm:prSet custT="1"/>
      <dgm:spPr/>
      <dgm:t>
        <a:bodyPr/>
        <a:lstStyle/>
        <a:p>
          <a:pPr marR="0" algn="ctr" rtl="0"/>
          <a:r>
            <a:rPr lang="ru-RU" sz="1800" b="1" baseline="0" dirty="0" smtClean="0">
              <a:latin typeface="Times New Roman" pitchFamily="18" charset="0"/>
              <a:cs typeface="Times New Roman" pitchFamily="18" charset="0"/>
            </a:rPr>
            <a:t>КОНСУЛЬТАТИВНЫЙ </a:t>
          </a:r>
        </a:p>
        <a:p>
          <a:pPr marR="0" algn="ctr" rtl="0"/>
          <a:r>
            <a:rPr lang="ru-RU" sz="1800" b="1" baseline="0" dirty="0" smtClean="0">
              <a:latin typeface="Times New Roman" pitchFamily="18" charset="0"/>
              <a:cs typeface="Times New Roman" pitchFamily="18" charset="0"/>
            </a:rPr>
            <a:t>ПУНКТ</a:t>
          </a:r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E61661E4-2352-463E-BC62-B014F950F839}" type="parTrans" cxnId="{F81C8DBB-5DC9-4C60-A681-26824E1DE8CA}">
      <dgm:prSet/>
      <dgm:spPr/>
      <dgm:t>
        <a:bodyPr/>
        <a:lstStyle/>
        <a:p>
          <a:pPr algn="ctr"/>
          <a:endParaRPr lang="ru-RU"/>
        </a:p>
      </dgm:t>
    </dgm:pt>
    <dgm:pt modelId="{79153792-612D-4A84-90CC-2773DB11AA75}" type="sibTrans" cxnId="{F81C8DBB-5DC9-4C60-A681-26824E1DE8CA}">
      <dgm:prSet/>
      <dgm:spPr/>
      <dgm:t>
        <a:bodyPr/>
        <a:lstStyle/>
        <a:p>
          <a:pPr algn="ctr"/>
          <a:endParaRPr lang="ru-RU"/>
        </a:p>
      </dgm:t>
    </dgm:pt>
    <dgm:pt modelId="{1699E8BB-15B7-4A74-917A-D789EF027230}">
      <dgm:prSet custT="1"/>
      <dgm:spPr/>
      <dgm:t>
        <a:bodyPr/>
        <a:lstStyle/>
        <a:p>
          <a:pPr marR="0" algn="ctr" rtl="0"/>
          <a:r>
            <a:rPr lang="ru-RU" sz="1800" b="1" baseline="0" dirty="0" smtClean="0">
              <a:latin typeface="Times New Roman" pitchFamily="18" charset="0"/>
              <a:cs typeface="Times New Roman" pitchFamily="18" charset="0"/>
            </a:rPr>
            <a:t>КРУЖКИ</a:t>
          </a:r>
        </a:p>
        <a:p>
          <a:pPr marR="0" algn="l" rtl="0"/>
          <a:r>
            <a:rPr lang="ru-RU" sz="1800" b="1" baseline="0" dirty="0" smtClean="0">
              <a:latin typeface="Times New Roman" pitchFamily="18" charset="0"/>
              <a:cs typeface="Times New Roman" pitchFamily="18" charset="0"/>
            </a:rPr>
            <a:t>«БИСЕРИНКА» «ПУТЕШЕСТВЕННИКИ»</a:t>
          </a:r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E723E7BA-19C8-4DDB-BED4-04F41E57C670}" type="parTrans" cxnId="{238FA2BC-3B7B-42DB-8D80-0826851CF3F0}">
      <dgm:prSet/>
      <dgm:spPr/>
      <dgm:t>
        <a:bodyPr/>
        <a:lstStyle/>
        <a:p>
          <a:pPr algn="ctr"/>
          <a:endParaRPr lang="ru-RU"/>
        </a:p>
      </dgm:t>
    </dgm:pt>
    <dgm:pt modelId="{11A0761F-34FA-415B-A40F-006243751103}" type="sibTrans" cxnId="{238FA2BC-3B7B-42DB-8D80-0826851CF3F0}">
      <dgm:prSet/>
      <dgm:spPr/>
      <dgm:t>
        <a:bodyPr/>
        <a:lstStyle/>
        <a:p>
          <a:pPr algn="ctr"/>
          <a:endParaRPr lang="ru-RU"/>
        </a:p>
      </dgm:t>
    </dgm:pt>
    <dgm:pt modelId="{4AC8E0A9-F9D0-4EC1-9E44-764FECA22058}" type="pres">
      <dgm:prSet presAssocID="{2332FE1A-D0FF-423F-AA71-510D6E8AC819}" presName="cycle" presStyleCnt="0">
        <dgm:presLayoutVars>
          <dgm:dir/>
          <dgm:resizeHandles val="exact"/>
        </dgm:presLayoutVars>
      </dgm:prSet>
      <dgm:spPr/>
    </dgm:pt>
    <dgm:pt modelId="{7B22A2B7-5ECF-42E2-9CAA-BC024B9D9DE2}" type="pres">
      <dgm:prSet presAssocID="{403862AF-6039-4DF9-AFCA-01FA88BB50C4}" presName="node" presStyleLbl="node1" presStyleIdx="0" presStyleCnt="3" custScaleX="173642" custScaleY="94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06BCF1-D353-4720-994A-60816CA3F448}" type="pres">
      <dgm:prSet presAssocID="{BFB17828-0000-4189-B96F-48B6514DF072}" presName="sibTrans" presStyleLbl="sibTrans2D1" presStyleIdx="0" presStyleCnt="3" custScaleX="252196"/>
      <dgm:spPr/>
      <dgm:t>
        <a:bodyPr/>
        <a:lstStyle/>
        <a:p>
          <a:endParaRPr lang="ru-RU"/>
        </a:p>
      </dgm:t>
    </dgm:pt>
    <dgm:pt modelId="{16DE9223-F77A-4B7B-99CF-97B771B8119C}" type="pres">
      <dgm:prSet presAssocID="{BFB17828-0000-4189-B96F-48B6514DF072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C88731AB-BBDD-44DC-A54D-7E1C962BEAD8}" type="pres">
      <dgm:prSet presAssocID="{67EFA8A6-411F-4B44-9523-403465FB0784}" presName="node" presStyleLbl="node1" presStyleIdx="1" presStyleCnt="3" custAng="19496349" custScaleX="165851" custScaleY="108038" custRadScaleRad="116529" custRadScaleInc="-29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27165-AB06-46D1-B989-81D76FB86033}" type="pres">
      <dgm:prSet presAssocID="{79153792-612D-4A84-90CC-2773DB11AA75}" presName="sibTrans" presStyleLbl="sibTrans2D1" presStyleIdx="1" presStyleCnt="3" custFlipHor="1" custScaleX="2000000" custScaleY="83645" custLinFactY="43105" custLinFactNeighborX="-1913" custLinFactNeighborY="100000"/>
      <dgm:spPr/>
      <dgm:t>
        <a:bodyPr/>
        <a:lstStyle/>
        <a:p>
          <a:endParaRPr lang="ru-RU"/>
        </a:p>
      </dgm:t>
    </dgm:pt>
    <dgm:pt modelId="{4116FE4E-36E1-433A-8D7E-9DAD9A9FD5F1}" type="pres">
      <dgm:prSet presAssocID="{79153792-612D-4A84-90CC-2773DB11AA75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D12ADE60-B01F-495C-8980-8A00E6B95665}" type="pres">
      <dgm:prSet presAssocID="{1699E8BB-15B7-4A74-917A-D789EF027230}" presName="node" presStyleLbl="node1" presStyleIdx="2" presStyleCnt="3" custAng="2090962" custScaleX="192639" custScaleY="89659" custRadScaleRad="119908" custRadScaleInc="287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4A81D1-25EB-46DE-B4EF-8BEE496AC299}" type="pres">
      <dgm:prSet presAssocID="{11A0761F-34FA-415B-A40F-006243751103}" presName="sibTrans" presStyleLbl="sibTrans2D1" presStyleIdx="2" presStyleCnt="3" custScaleX="154049"/>
      <dgm:spPr/>
      <dgm:t>
        <a:bodyPr/>
        <a:lstStyle/>
        <a:p>
          <a:endParaRPr lang="ru-RU"/>
        </a:p>
      </dgm:t>
    </dgm:pt>
    <dgm:pt modelId="{52BE2DA7-9B4B-4E59-9C75-34D2474A81D5}" type="pres">
      <dgm:prSet presAssocID="{11A0761F-34FA-415B-A40F-006243751103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82A2C5A9-CF7C-4611-98D1-522677D8CADB}" type="presOf" srcId="{79153792-612D-4A84-90CC-2773DB11AA75}" destId="{E9827165-AB06-46D1-B989-81D76FB86033}" srcOrd="0" destOrd="0" presId="urn:microsoft.com/office/officeart/2005/8/layout/cycle2"/>
    <dgm:cxn modelId="{C24082DE-700A-4CF0-B738-84485E199915}" type="presOf" srcId="{1699E8BB-15B7-4A74-917A-D789EF027230}" destId="{D12ADE60-B01F-495C-8980-8A00E6B95665}" srcOrd="0" destOrd="0" presId="urn:microsoft.com/office/officeart/2005/8/layout/cycle2"/>
    <dgm:cxn modelId="{B02AE6D3-3B75-436F-A6F2-2633204A229F}" type="presOf" srcId="{BFB17828-0000-4189-B96F-48B6514DF072}" destId="{6006BCF1-D353-4720-994A-60816CA3F448}" srcOrd="0" destOrd="0" presId="urn:microsoft.com/office/officeart/2005/8/layout/cycle2"/>
    <dgm:cxn modelId="{140C2857-BC69-40F5-9E8A-2C7B4FB0A159}" type="presOf" srcId="{403862AF-6039-4DF9-AFCA-01FA88BB50C4}" destId="{7B22A2B7-5ECF-42E2-9CAA-BC024B9D9DE2}" srcOrd="0" destOrd="0" presId="urn:microsoft.com/office/officeart/2005/8/layout/cycle2"/>
    <dgm:cxn modelId="{7A8F32F5-3971-495B-994B-BF3B0AD591CD}" type="presOf" srcId="{67EFA8A6-411F-4B44-9523-403465FB0784}" destId="{C88731AB-BBDD-44DC-A54D-7E1C962BEAD8}" srcOrd="0" destOrd="0" presId="urn:microsoft.com/office/officeart/2005/8/layout/cycle2"/>
    <dgm:cxn modelId="{644DE920-1A20-4313-AEAF-E1E84A18C213}" srcId="{2332FE1A-D0FF-423F-AA71-510D6E8AC819}" destId="{403862AF-6039-4DF9-AFCA-01FA88BB50C4}" srcOrd="0" destOrd="0" parTransId="{D91FFE42-7825-483F-A446-7F5DB4B9EBE2}" sibTransId="{BFB17828-0000-4189-B96F-48B6514DF072}"/>
    <dgm:cxn modelId="{53E4BB50-4BDE-4315-AAD1-8320714D786F}" type="presOf" srcId="{79153792-612D-4A84-90CC-2773DB11AA75}" destId="{4116FE4E-36E1-433A-8D7E-9DAD9A9FD5F1}" srcOrd="1" destOrd="0" presId="urn:microsoft.com/office/officeart/2005/8/layout/cycle2"/>
    <dgm:cxn modelId="{F81C8DBB-5DC9-4C60-A681-26824E1DE8CA}" srcId="{2332FE1A-D0FF-423F-AA71-510D6E8AC819}" destId="{67EFA8A6-411F-4B44-9523-403465FB0784}" srcOrd="1" destOrd="0" parTransId="{E61661E4-2352-463E-BC62-B014F950F839}" sibTransId="{79153792-612D-4A84-90CC-2773DB11AA75}"/>
    <dgm:cxn modelId="{DA405BFC-0734-4820-AEC6-4D8085B026D9}" type="presOf" srcId="{11A0761F-34FA-415B-A40F-006243751103}" destId="{52BE2DA7-9B4B-4E59-9C75-34D2474A81D5}" srcOrd="1" destOrd="0" presId="urn:microsoft.com/office/officeart/2005/8/layout/cycle2"/>
    <dgm:cxn modelId="{B58824E1-03B4-459A-BF65-F42A4E03266B}" type="presOf" srcId="{2332FE1A-D0FF-423F-AA71-510D6E8AC819}" destId="{4AC8E0A9-F9D0-4EC1-9E44-764FECA22058}" srcOrd="0" destOrd="0" presId="urn:microsoft.com/office/officeart/2005/8/layout/cycle2"/>
    <dgm:cxn modelId="{F24293BA-3C1F-4019-AD7D-2482D9552EAC}" type="presOf" srcId="{BFB17828-0000-4189-B96F-48B6514DF072}" destId="{16DE9223-F77A-4B7B-99CF-97B771B8119C}" srcOrd="1" destOrd="0" presId="urn:microsoft.com/office/officeart/2005/8/layout/cycle2"/>
    <dgm:cxn modelId="{75339EF7-805C-40F1-8DC3-2F27117931F7}" type="presOf" srcId="{11A0761F-34FA-415B-A40F-006243751103}" destId="{A44A81D1-25EB-46DE-B4EF-8BEE496AC299}" srcOrd="0" destOrd="0" presId="urn:microsoft.com/office/officeart/2005/8/layout/cycle2"/>
    <dgm:cxn modelId="{238FA2BC-3B7B-42DB-8D80-0826851CF3F0}" srcId="{2332FE1A-D0FF-423F-AA71-510D6E8AC819}" destId="{1699E8BB-15B7-4A74-917A-D789EF027230}" srcOrd="2" destOrd="0" parTransId="{E723E7BA-19C8-4DDB-BED4-04F41E57C670}" sibTransId="{11A0761F-34FA-415B-A40F-006243751103}"/>
    <dgm:cxn modelId="{66A604E7-3DA5-4DBA-B092-3D87454CD2E3}" type="presParOf" srcId="{4AC8E0A9-F9D0-4EC1-9E44-764FECA22058}" destId="{7B22A2B7-5ECF-42E2-9CAA-BC024B9D9DE2}" srcOrd="0" destOrd="0" presId="urn:microsoft.com/office/officeart/2005/8/layout/cycle2"/>
    <dgm:cxn modelId="{5740D627-0076-4493-B3C6-F89C91C7930E}" type="presParOf" srcId="{4AC8E0A9-F9D0-4EC1-9E44-764FECA22058}" destId="{6006BCF1-D353-4720-994A-60816CA3F448}" srcOrd="1" destOrd="0" presId="urn:microsoft.com/office/officeart/2005/8/layout/cycle2"/>
    <dgm:cxn modelId="{B2D2CE0E-BAA1-4795-9D10-CA2B73B96C0F}" type="presParOf" srcId="{6006BCF1-D353-4720-994A-60816CA3F448}" destId="{16DE9223-F77A-4B7B-99CF-97B771B8119C}" srcOrd="0" destOrd="0" presId="urn:microsoft.com/office/officeart/2005/8/layout/cycle2"/>
    <dgm:cxn modelId="{ECACEB79-FEDE-458E-87CD-F28932A21B5E}" type="presParOf" srcId="{4AC8E0A9-F9D0-4EC1-9E44-764FECA22058}" destId="{C88731AB-BBDD-44DC-A54D-7E1C962BEAD8}" srcOrd="2" destOrd="0" presId="urn:microsoft.com/office/officeart/2005/8/layout/cycle2"/>
    <dgm:cxn modelId="{016E8B0B-F1AF-4DBA-A024-0B2F8B95ECE2}" type="presParOf" srcId="{4AC8E0A9-F9D0-4EC1-9E44-764FECA22058}" destId="{E9827165-AB06-46D1-B989-81D76FB86033}" srcOrd="3" destOrd="0" presId="urn:microsoft.com/office/officeart/2005/8/layout/cycle2"/>
    <dgm:cxn modelId="{C45E9651-1ED7-4500-8D98-4D7F23038355}" type="presParOf" srcId="{E9827165-AB06-46D1-B989-81D76FB86033}" destId="{4116FE4E-36E1-433A-8D7E-9DAD9A9FD5F1}" srcOrd="0" destOrd="0" presId="urn:microsoft.com/office/officeart/2005/8/layout/cycle2"/>
    <dgm:cxn modelId="{4D059D32-CC37-49FC-A14D-FD0593F5A423}" type="presParOf" srcId="{4AC8E0A9-F9D0-4EC1-9E44-764FECA22058}" destId="{D12ADE60-B01F-495C-8980-8A00E6B95665}" srcOrd="4" destOrd="0" presId="urn:microsoft.com/office/officeart/2005/8/layout/cycle2"/>
    <dgm:cxn modelId="{68F1CCAA-C79B-4E70-81A0-D610287E029A}" type="presParOf" srcId="{4AC8E0A9-F9D0-4EC1-9E44-764FECA22058}" destId="{A44A81D1-25EB-46DE-B4EF-8BEE496AC299}" srcOrd="5" destOrd="0" presId="urn:microsoft.com/office/officeart/2005/8/layout/cycle2"/>
    <dgm:cxn modelId="{64CA0AD4-F903-4A6B-AB50-8E3C4CA50B67}" type="presParOf" srcId="{A44A81D1-25EB-46DE-B4EF-8BEE496AC299}" destId="{52BE2DA7-9B4B-4E59-9C75-34D2474A81D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A712D8D-8744-456A-A862-4D31DCE8DC25}" type="doc">
      <dgm:prSet loTypeId="urn:microsoft.com/office/officeart/2005/8/layout/radial1" loCatId="relationship" qsTypeId="urn:microsoft.com/office/officeart/2005/8/quickstyle/simple3" qsCatId="simple" csTypeId="urn:microsoft.com/office/officeart/2005/8/colors/accent1_2" csCatId="accent1" phldr="1"/>
      <dgm:spPr/>
    </dgm:pt>
    <dgm:pt modelId="{A3279578-E794-4C0B-AC4D-BF8D81916624}">
      <dgm:prSet/>
      <dgm:spPr/>
      <dgm:t>
        <a:bodyPr/>
        <a:lstStyle/>
        <a:p>
          <a:pPr marR="0" algn="ctr" rtl="0"/>
          <a:r>
            <a:rPr lang="ru-RU" b="1" baseline="0" dirty="0" smtClean="0">
              <a:latin typeface="Times New Roman" pitchFamily="18" charset="0"/>
              <a:cs typeface="Times New Roman" pitchFamily="18" charset="0"/>
            </a:rPr>
            <a:t>ФОРМЫ РАБОТЫ</a:t>
          </a:r>
        </a:p>
        <a:p>
          <a:pPr marR="0" algn="ctr" rtl="0"/>
          <a:r>
            <a:rPr lang="ru-RU" b="1" baseline="0" dirty="0" smtClean="0">
              <a:latin typeface="Times New Roman" pitchFamily="18" charset="0"/>
              <a:cs typeface="Times New Roman" pitchFamily="18" charset="0"/>
            </a:rPr>
            <a:t> С</a:t>
          </a:r>
        </a:p>
        <a:p>
          <a:pPr marR="0" algn="ctr" rtl="0"/>
          <a:r>
            <a:rPr lang="ru-RU" b="1" baseline="0" dirty="0" smtClean="0">
              <a:latin typeface="Times New Roman" pitchFamily="18" charset="0"/>
              <a:cs typeface="Times New Roman" pitchFamily="18" charset="0"/>
            </a:rPr>
            <a:t>РОДИТЕЛЯМИ</a:t>
          </a:r>
          <a:endParaRPr lang="ru-RU" dirty="0" smtClean="0">
            <a:latin typeface="Times New Roman" pitchFamily="18" charset="0"/>
            <a:cs typeface="Times New Roman" pitchFamily="18" charset="0"/>
          </a:endParaRPr>
        </a:p>
      </dgm:t>
    </dgm:pt>
    <dgm:pt modelId="{BC21F0E8-ABAE-46F0-92BD-202DA0EBCBF3}" type="parTrans" cxnId="{B25C96DE-45B1-46BB-A623-8D0B372D3CFD}">
      <dgm:prSet/>
      <dgm:spPr/>
      <dgm:t>
        <a:bodyPr/>
        <a:lstStyle/>
        <a:p>
          <a:endParaRPr lang="ru-RU"/>
        </a:p>
      </dgm:t>
    </dgm:pt>
    <dgm:pt modelId="{B0E9FCCF-8D94-4F67-A087-0FF2972E9BF9}" type="sibTrans" cxnId="{B25C96DE-45B1-46BB-A623-8D0B372D3CFD}">
      <dgm:prSet/>
      <dgm:spPr/>
      <dgm:t>
        <a:bodyPr/>
        <a:lstStyle/>
        <a:p>
          <a:endParaRPr lang="ru-RU"/>
        </a:p>
      </dgm:t>
    </dgm:pt>
    <dgm:pt modelId="{45B8C04F-FEC6-4D66-9BBD-BA2DAA3F302A}">
      <dgm:prSet/>
      <dgm:spPr/>
      <dgm:t>
        <a:bodyPr/>
        <a:lstStyle/>
        <a:p>
          <a:pPr marR="0" algn="ctr" rtl="0"/>
          <a:endParaRPr lang="ru-RU" b="1" baseline="0" dirty="0" smtClean="0">
            <a:latin typeface="Times New Roman" pitchFamily="18" charset="0"/>
            <a:cs typeface="Times New Roman" pitchFamily="18" charset="0"/>
          </a:endParaRPr>
        </a:p>
        <a:p>
          <a:pPr marR="0" algn="ctr" rtl="0"/>
          <a:r>
            <a:rPr lang="ru-RU" b="1" baseline="0" dirty="0" smtClean="0">
              <a:latin typeface="Times New Roman" pitchFamily="18" charset="0"/>
              <a:cs typeface="Times New Roman" pitchFamily="18" charset="0"/>
            </a:rPr>
            <a:t>ПРОГУЛКИ, ЭКСКУРСИИ В ПРИРОДУ</a:t>
          </a:r>
          <a:endParaRPr lang="ru-RU" b="1" dirty="0" smtClean="0">
            <a:latin typeface="Times New Roman" pitchFamily="18" charset="0"/>
            <a:cs typeface="Times New Roman" pitchFamily="18" charset="0"/>
          </a:endParaRPr>
        </a:p>
      </dgm:t>
    </dgm:pt>
    <dgm:pt modelId="{E36EA49B-DC85-4EE3-973B-291A991EDC0C}" type="parTrans" cxnId="{E42882FC-876A-4E99-8CE1-A2C68DAEAE71}">
      <dgm:prSet/>
      <dgm:spPr/>
      <dgm:t>
        <a:bodyPr/>
        <a:lstStyle/>
        <a:p>
          <a:endParaRPr lang="ru-RU"/>
        </a:p>
      </dgm:t>
    </dgm:pt>
    <dgm:pt modelId="{6DFD9590-C41F-48D8-8BE8-1D2D74FA8A05}" type="sibTrans" cxnId="{E42882FC-876A-4E99-8CE1-A2C68DAEAE71}">
      <dgm:prSet/>
      <dgm:spPr/>
      <dgm:t>
        <a:bodyPr/>
        <a:lstStyle/>
        <a:p>
          <a:endParaRPr lang="ru-RU"/>
        </a:p>
      </dgm:t>
    </dgm:pt>
    <dgm:pt modelId="{C198DD57-A581-4914-BABE-29AE948B55C2}">
      <dgm:prSet/>
      <dgm:spPr/>
      <dgm:t>
        <a:bodyPr/>
        <a:lstStyle/>
        <a:p>
          <a:pPr marR="0" algn="ctr" rtl="0"/>
          <a:endParaRPr lang="ru-RU" b="1" baseline="0" smtClean="0">
            <a:latin typeface="Times New Roman" pitchFamily="18" charset="0"/>
            <a:cs typeface="Times New Roman" pitchFamily="18" charset="0"/>
          </a:endParaRPr>
        </a:p>
        <a:p>
          <a:pPr marR="0" algn="ctr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ПРОСМОТР ВИДЕОФИЛЬМОВ</a:t>
          </a:r>
          <a:endParaRPr lang="ru-RU" b="1" smtClean="0">
            <a:latin typeface="Times New Roman" pitchFamily="18" charset="0"/>
            <a:cs typeface="Times New Roman" pitchFamily="18" charset="0"/>
          </a:endParaRPr>
        </a:p>
      </dgm:t>
    </dgm:pt>
    <dgm:pt modelId="{F337B8D4-C323-4F45-AC5D-193E21DA45AF}" type="parTrans" cxnId="{C0CBE100-BF0C-48DB-B4D5-A0EC39FE081C}">
      <dgm:prSet/>
      <dgm:spPr/>
      <dgm:t>
        <a:bodyPr/>
        <a:lstStyle/>
        <a:p>
          <a:endParaRPr lang="ru-RU"/>
        </a:p>
      </dgm:t>
    </dgm:pt>
    <dgm:pt modelId="{0E334C45-4E0C-46F7-8BEF-DD962A2DF2C4}" type="sibTrans" cxnId="{C0CBE100-BF0C-48DB-B4D5-A0EC39FE081C}">
      <dgm:prSet/>
      <dgm:spPr/>
      <dgm:t>
        <a:bodyPr/>
        <a:lstStyle/>
        <a:p>
          <a:endParaRPr lang="ru-RU"/>
        </a:p>
      </dgm:t>
    </dgm:pt>
    <dgm:pt modelId="{2F0AFB72-8C1C-41AF-A193-BC01B9AB53D4}">
      <dgm:prSet/>
      <dgm:spPr/>
      <dgm:t>
        <a:bodyPr/>
        <a:lstStyle/>
        <a:p>
          <a:pPr marR="0" algn="ctr" rtl="0"/>
          <a:endParaRPr lang="ru-RU" baseline="0" smtClean="0">
            <a:latin typeface="Times New Roman"/>
          </a:endParaRPr>
        </a:p>
        <a:p>
          <a:pPr marR="0" algn="ctr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КЛУБ</a:t>
          </a:r>
        </a:p>
        <a:p>
          <a:pPr marR="0" algn="ctr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 ПО ИНТЕРЕСАМ</a:t>
          </a:r>
          <a:endParaRPr lang="ru-RU" b="1" smtClean="0">
            <a:latin typeface="Times New Roman" pitchFamily="18" charset="0"/>
            <a:cs typeface="Times New Roman" pitchFamily="18" charset="0"/>
          </a:endParaRPr>
        </a:p>
      </dgm:t>
    </dgm:pt>
    <dgm:pt modelId="{E67F00AA-AAE2-409F-8A13-E05DD7FD61C9}" type="parTrans" cxnId="{AED438D7-16E6-41BB-8012-0595F30CB73C}">
      <dgm:prSet/>
      <dgm:spPr/>
      <dgm:t>
        <a:bodyPr/>
        <a:lstStyle/>
        <a:p>
          <a:endParaRPr lang="ru-RU"/>
        </a:p>
      </dgm:t>
    </dgm:pt>
    <dgm:pt modelId="{F1B88DF7-94D4-469F-8BAC-7D7C07434DA9}" type="sibTrans" cxnId="{AED438D7-16E6-41BB-8012-0595F30CB73C}">
      <dgm:prSet/>
      <dgm:spPr/>
      <dgm:t>
        <a:bodyPr/>
        <a:lstStyle/>
        <a:p>
          <a:endParaRPr lang="ru-RU"/>
        </a:p>
      </dgm:t>
    </dgm:pt>
    <dgm:pt modelId="{ED81067E-4D75-4CEA-8ACC-79CA7C08DB2A}">
      <dgm:prSet/>
      <dgm:spPr/>
      <dgm:t>
        <a:bodyPr/>
        <a:lstStyle/>
        <a:p>
          <a:pPr marR="0" algn="ctr" rtl="0"/>
          <a:endParaRPr lang="ru-RU" baseline="0" smtClean="0">
            <a:latin typeface="Times New Roman"/>
          </a:endParaRPr>
        </a:p>
        <a:p>
          <a:pPr marR="0" algn="ctr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КОНСУЛЬТАЦИИ,</a:t>
          </a:r>
        </a:p>
        <a:p>
          <a:pPr marR="0" algn="ctr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БЕСЕДЫ, РЕКОМЕНДАЦИИ</a:t>
          </a:r>
          <a:endParaRPr lang="ru-RU" b="1" smtClean="0">
            <a:latin typeface="Times New Roman" pitchFamily="18" charset="0"/>
            <a:cs typeface="Times New Roman" pitchFamily="18" charset="0"/>
          </a:endParaRPr>
        </a:p>
      </dgm:t>
    </dgm:pt>
    <dgm:pt modelId="{1D99864B-BD5A-4AF6-9259-97D7ED93157D}" type="parTrans" cxnId="{5392CB57-1A7E-4962-AB3F-8DDC53F9FBFC}">
      <dgm:prSet/>
      <dgm:spPr/>
      <dgm:t>
        <a:bodyPr/>
        <a:lstStyle/>
        <a:p>
          <a:endParaRPr lang="ru-RU"/>
        </a:p>
      </dgm:t>
    </dgm:pt>
    <dgm:pt modelId="{A4A19F97-CBD5-4384-BCB7-3CCC2A02C8B2}" type="sibTrans" cxnId="{5392CB57-1A7E-4962-AB3F-8DDC53F9FBFC}">
      <dgm:prSet/>
      <dgm:spPr/>
      <dgm:t>
        <a:bodyPr/>
        <a:lstStyle/>
        <a:p>
          <a:endParaRPr lang="ru-RU"/>
        </a:p>
      </dgm:t>
    </dgm:pt>
    <dgm:pt modelId="{34E80536-0281-44A9-8C53-9C458DD86674}">
      <dgm:prSet/>
      <dgm:spPr/>
      <dgm:t>
        <a:bodyPr/>
        <a:lstStyle/>
        <a:p>
          <a:pPr marR="0" algn="ctr" rtl="0"/>
          <a:endParaRPr lang="ru-RU" baseline="0" smtClean="0">
            <a:latin typeface="Times New Roman"/>
          </a:endParaRPr>
        </a:p>
        <a:p>
          <a:pPr marR="0" algn="ctr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СЕМЕЙНАЯ ГОСТИНАЯ</a:t>
          </a:r>
          <a:endParaRPr lang="ru-RU" b="1" smtClean="0">
            <a:latin typeface="Times New Roman" pitchFamily="18" charset="0"/>
            <a:cs typeface="Times New Roman" pitchFamily="18" charset="0"/>
          </a:endParaRPr>
        </a:p>
      </dgm:t>
    </dgm:pt>
    <dgm:pt modelId="{9A551E2A-2B44-4933-B7D7-D13081F951A0}" type="parTrans" cxnId="{E3B72ECA-0067-4987-A5F7-4CF9902D718B}">
      <dgm:prSet/>
      <dgm:spPr/>
      <dgm:t>
        <a:bodyPr/>
        <a:lstStyle/>
        <a:p>
          <a:endParaRPr lang="ru-RU"/>
        </a:p>
      </dgm:t>
    </dgm:pt>
    <dgm:pt modelId="{A0652C2A-202B-463A-B84C-49C8BF1656D8}" type="sibTrans" cxnId="{E3B72ECA-0067-4987-A5F7-4CF9902D718B}">
      <dgm:prSet/>
      <dgm:spPr/>
      <dgm:t>
        <a:bodyPr/>
        <a:lstStyle/>
        <a:p>
          <a:endParaRPr lang="ru-RU"/>
        </a:p>
      </dgm:t>
    </dgm:pt>
    <dgm:pt modelId="{2969966B-A0D4-453C-AFEB-36C177E1BB08}">
      <dgm:prSet/>
      <dgm:spPr/>
      <dgm:t>
        <a:bodyPr/>
        <a:lstStyle/>
        <a:p>
          <a:pPr marR="0" algn="ctr" rtl="0"/>
          <a:endParaRPr lang="ru-RU" baseline="0" smtClean="0">
            <a:latin typeface="Times New Roman"/>
          </a:endParaRPr>
        </a:p>
        <a:p>
          <a:pPr marR="0" algn="ctr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КЛУБ ВЫХОДНОГО ДНЯ</a:t>
          </a:r>
          <a:endParaRPr lang="ru-RU" b="1" smtClean="0">
            <a:latin typeface="Times New Roman" pitchFamily="18" charset="0"/>
            <a:cs typeface="Times New Roman" pitchFamily="18" charset="0"/>
          </a:endParaRPr>
        </a:p>
      </dgm:t>
    </dgm:pt>
    <dgm:pt modelId="{3DDB30F4-ECB6-47AD-A2FE-EB020FE6B091}" type="parTrans" cxnId="{A267F555-8E2C-4BF7-9F67-0880D147584A}">
      <dgm:prSet/>
      <dgm:spPr/>
      <dgm:t>
        <a:bodyPr/>
        <a:lstStyle/>
        <a:p>
          <a:endParaRPr lang="ru-RU"/>
        </a:p>
      </dgm:t>
    </dgm:pt>
    <dgm:pt modelId="{D4841A91-C5A0-4553-A325-C7CB1F7F1E72}" type="sibTrans" cxnId="{A267F555-8E2C-4BF7-9F67-0880D147584A}">
      <dgm:prSet/>
      <dgm:spPr/>
      <dgm:t>
        <a:bodyPr/>
        <a:lstStyle/>
        <a:p>
          <a:endParaRPr lang="ru-RU"/>
        </a:p>
      </dgm:t>
    </dgm:pt>
    <dgm:pt modelId="{D1439496-C56D-4C14-AFA3-206B88D7E7E7}">
      <dgm:prSet/>
      <dgm:spPr/>
      <dgm:t>
        <a:bodyPr/>
        <a:lstStyle/>
        <a:p>
          <a:pPr marR="0" algn="ctr" rtl="0"/>
          <a:endParaRPr lang="ru-RU" baseline="0" smtClean="0">
            <a:latin typeface="Times New Roman"/>
          </a:endParaRPr>
        </a:p>
        <a:p>
          <a:pPr marR="0" algn="ctr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ШКОЛА ДЛЯ РОДИТЕЛЕЙ «СЕВЕРЯНОЧКА»</a:t>
          </a:r>
          <a:endParaRPr lang="ru-RU" b="1" smtClean="0">
            <a:latin typeface="Times New Roman" pitchFamily="18" charset="0"/>
            <a:cs typeface="Times New Roman" pitchFamily="18" charset="0"/>
          </a:endParaRPr>
        </a:p>
      </dgm:t>
    </dgm:pt>
    <dgm:pt modelId="{42048367-0035-46E2-9023-7284945C4EBB}" type="parTrans" cxnId="{2A2EA305-0D68-44FC-913D-1651231A331A}">
      <dgm:prSet/>
      <dgm:spPr/>
      <dgm:t>
        <a:bodyPr/>
        <a:lstStyle/>
        <a:p>
          <a:endParaRPr lang="ru-RU"/>
        </a:p>
      </dgm:t>
    </dgm:pt>
    <dgm:pt modelId="{7F12EB77-CCB6-4B83-9814-AEE5BDC396A4}" type="sibTrans" cxnId="{2A2EA305-0D68-44FC-913D-1651231A331A}">
      <dgm:prSet/>
      <dgm:spPr/>
      <dgm:t>
        <a:bodyPr/>
        <a:lstStyle/>
        <a:p>
          <a:endParaRPr lang="ru-RU"/>
        </a:p>
      </dgm:t>
    </dgm:pt>
    <dgm:pt modelId="{3C5C6B8E-FB28-4005-81A2-A7BC8DE13472}">
      <dgm:prSet/>
      <dgm:spPr/>
      <dgm:t>
        <a:bodyPr/>
        <a:lstStyle/>
        <a:p>
          <a:pPr marR="0" algn="ctr" rtl="0"/>
          <a:endParaRPr lang="ru-RU" baseline="0" smtClean="0">
            <a:latin typeface="Times New Roman"/>
          </a:endParaRPr>
        </a:p>
        <a:p>
          <a:pPr marR="0" algn="ctr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ТРАДИЦИОННЫЕ</a:t>
          </a:r>
        </a:p>
        <a:p>
          <a:pPr marR="0" algn="ctr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ПРАЗДНИКИ И РАЗВЛЕЧЕНИЯ</a:t>
          </a:r>
          <a:endParaRPr lang="ru-RU" b="1" smtClean="0">
            <a:latin typeface="Times New Roman" pitchFamily="18" charset="0"/>
            <a:cs typeface="Times New Roman" pitchFamily="18" charset="0"/>
          </a:endParaRPr>
        </a:p>
      </dgm:t>
    </dgm:pt>
    <dgm:pt modelId="{324CFBB6-331F-4118-AFAF-29B74BAD0A9C}" type="parTrans" cxnId="{F4CAC099-3492-47B6-9CF3-1B5F45569280}">
      <dgm:prSet/>
      <dgm:spPr/>
      <dgm:t>
        <a:bodyPr/>
        <a:lstStyle/>
        <a:p>
          <a:endParaRPr lang="ru-RU"/>
        </a:p>
      </dgm:t>
    </dgm:pt>
    <dgm:pt modelId="{4823CF59-4837-4C93-B864-7B161647F3F3}" type="sibTrans" cxnId="{F4CAC099-3492-47B6-9CF3-1B5F45569280}">
      <dgm:prSet/>
      <dgm:spPr/>
      <dgm:t>
        <a:bodyPr/>
        <a:lstStyle/>
        <a:p>
          <a:endParaRPr lang="ru-RU"/>
        </a:p>
      </dgm:t>
    </dgm:pt>
    <dgm:pt modelId="{AD2C6DB8-705C-4C86-82DC-E43A4E06E67A}" type="pres">
      <dgm:prSet presAssocID="{0A712D8D-8744-456A-A862-4D31DCE8DC25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EFC1B11-CE4A-4289-A08B-8C2014A7181D}" type="pres">
      <dgm:prSet presAssocID="{A3279578-E794-4C0B-AC4D-BF8D81916624}" presName="centerShape" presStyleLbl="node0" presStyleIdx="0" presStyleCnt="1" custScaleX="176724" custScaleY="86249"/>
      <dgm:spPr/>
      <dgm:t>
        <a:bodyPr/>
        <a:lstStyle/>
        <a:p>
          <a:endParaRPr lang="ru-RU"/>
        </a:p>
      </dgm:t>
    </dgm:pt>
    <dgm:pt modelId="{60910E80-5D6E-4FBC-AE4E-E961D8C0C0C0}" type="pres">
      <dgm:prSet presAssocID="{E36EA49B-DC85-4EE3-973B-291A991EDC0C}" presName="Name9" presStyleLbl="parChTrans1D2" presStyleIdx="0" presStyleCnt="8"/>
      <dgm:spPr/>
      <dgm:t>
        <a:bodyPr/>
        <a:lstStyle/>
        <a:p>
          <a:endParaRPr lang="ru-RU"/>
        </a:p>
      </dgm:t>
    </dgm:pt>
    <dgm:pt modelId="{25666C46-679E-492F-9F64-72A20C5070CF}" type="pres">
      <dgm:prSet presAssocID="{E36EA49B-DC85-4EE3-973B-291A991EDC0C}" presName="connTx" presStyleLbl="parChTrans1D2" presStyleIdx="0" presStyleCnt="8"/>
      <dgm:spPr/>
      <dgm:t>
        <a:bodyPr/>
        <a:lstStyle/>
        <a:p>
          <a:endParaRPr lang="ru-RU"/>
        </a:p>
      </dgm:t>
    </dgm:pt>
    <dgm:pt modelId="{F0294E57-E1C4-4CE3-BDAF-D48F4266DEB2}" type="pres">
      <dgm:prSet presAssocID="{45B8C04F-FEC6-4D66-9BBD-BA2DAA3F302A}" presName="node" presStyleLbl="node1" presStyleIdx="0" presStyleCnt="8" custScaleX="131888" custScaleY="924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99FC3-3977-456C-8A2C-10BCF06A1FAC}" type="pres">
      <dgm:prSet presAssocID="{F337B8D4-C323-4F45-AC5D-193E21DA45AF}" presName="Name9" presStyleLbl="parChTrans1D2" presStyleIdx="1" presStyleCnt="8"/>
      <dgm:spPr/>
      <dgm:t>
        <a:bodyPr/>
        <a:lstStyle/>
        <a:p>
          <a:endParaRPr lang="ru-RU"/>
        </a:p>
      </dgm:t>
    </dgm:pt>
    <dgm:pt modelId="{AE760D3C-F875-41C0-B8A5-38047F61CEF5}" type="pres">
      <dgm:prSet presAssocID="{F337B8D4-C323-4F45-AC5D-193E21DA45AF}" presName="connTx" presStyleLbl="parChTrans1D2" presStyleIdx="1" presStyleCnt="8"/>
      <dgm:spPr/>
      <dgm:t>
        <a:bodyPr/>
        <a:lstStyle/>
        <a:p>
          <a:endParaRPr lang="ru-RU"/>
        </a:p>
      </dgm:t>
    </dgm:pt>
    <dgm:pt modelId="{14D90D79-3D94-4B3A-933C-B55683F814BB}" type="pres">
      <dgm:prSet presAssocID="{C198DD57-A581-4914-BABE-29AE948B55C2}" presName="node" presStyleLbl="node1" presStyleIdx="1" presStyleCnt="8" custScaleX="123502" custScaleY="1137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6EC688-BA29-479D-804A-8BBC5C8FEA6D}" type="pres">
      <dgm:prSet presAssocID="{E67F00AA-AAE2-409F-8A13-E05DD7FD61C9}" presName="Name9" presStyleLbl="parChTrans1D2" presStyleIdx="2" presStyleCnt="8"/>
      <dgm:spPr/>
      <dgm:t>
        <a:bodyPr/>
        <a:lstStyle/>
        <a:p>
          <a:endParaRPr lang="ru-RU"/>
        </a:p>
      </dgm:t>
    </dgm:pt>
    <dgm:pt modelId="{90496FFC-70F1-48A0-9481-85AA2F7966FD}" type="pres">
      <dgm:prSet presAssocID="{E67F00AA-AAE2-409F-8A13-E05DD7FD61C9}" presName="connTx" presStyleLbl="parChTrans1D2" presStyleIdx="2" presStyleCnt="8"/>
      <dgm:spPr/>
      <dgm:t>
        <a:bodyPr/>
        <a:lstStyle/>
        <a:p>
          <a:endParaRPr lang="ru-RU"/>
        </a:p>
      </dgm:t>
    </dgm:pt>
    <dgm:pt modelId="{F6FD2585-9DB6-4B4B-A3D3-A78FD31D7A69}" type="pres">
      <dgm:prSet presAssocID="{2F0AFB72-8C1C-41AF-A193-BC01B9AB53D4}" presName="node" presStyleLbl="node1" presStyleIdx="2" presStyleCnt="8" custScaleX="130988" custScaleY="100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A171D5-4CD1-4AEE-ABDB-200EC23586B2}" type="pres">
      <dgm:prSet presAssocID="{1D99864B-BD5A-4AF6-9259-97D7ED93157D}" presName="Name9" presStyleLbl="parChTrans1D2" presStyleIdx="3" presStyleCnt="8"/>
      <dgm:spPr/>
      <dgm:t>
        <a:bodyPr/>
        <a:lstStyle/>
        <a:p>
          <a:endParaRPr lang="ru-RU"/>
        </a:p>
      </dgm:t>
    </dgm:pt>
    <dgm:pt modelId="{39B8EE5A-20EB-46FC-8422-6B39AD541D0C}" type="pres">
      <dgm:prSet presAssocID="{1D99864B-BD5A-4AF6-9259-97D7ED93157D}" presName="connTx" presStyleLbl="parChTrans1D2" presStyleIdx="3" presStyleCnt="8"/>
      <dgm:spPr/>
      <dgm:t>
        <a:bodyPr/>
        <a:lstStyle/>
        <a:p>
          <a:endParaRPr lang="ru-RU"/>
        </a:p>
      </dgm:t>
    </dgm:pt>
    <dgm:pt modelId="{A1D4C3A7-A2F4-4991-9676-748FA5F2189E}" type="pres">
      <dgm:prSet presAssocID="{ED81067E-4D75-4CEA-8ACC-79CA7C08DB2A}" presName="node" presStyleLbl="node1" presStyleIdx="3" presStyleCnt="8" custScaleX="123635" custScaleY="100070" custRadScaleRad="103766" custRadScaleInc="-63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84EE7C-E4B7-4C98-85E5-1230893E8127}" type="pres">
      <dgm:prSet presAssocID="{9A551E2A-2B44-4933-B7D7-D13081F951A0}" presName="Name9" presStyleLbl="parChTrans1D2" presStyleIdx="4" presStyleCnt="8"/>
      <dgm:spPr/>
      <dgm:t>
        <a:bodyPr/>
        <a:lstStyle/>
        <a:p>
          <a:endParaRPr lang="ru-RU"/>
        </a:p>
      </dgm:t>
    </dgm:pt>
    <dgm:pt modelId="{A1A97738-D9D0-4635-A5D3-CF271D0DED4A}" type="pres">
      <dgm:prSet presAssocID="{9A551E2A-2B44-4933-B7D7-D13081F951A0}" presName="connTx" presStyleLbl="parChTrans1D2" presStyleIdx="4" presStyleCnt="8"/>
      <dgm:spPr/>
      <dgm:t>
        <a:bodyPr/>
        <a:lstStyle/>
        <a:p>
          <a:endParaRPr lang="ru-RU"/>
        </a:p>
      </dgm:t>
    </dgm:pt>
    <dgm:pt modelId="{269603FA-09CB-47A5-B3E6-B440E8A97330}" type="pres">
      <dgm:prSet presAssocID="{34E80536-0281-44A9-8C53-9C458DD86674}" presName="node" presStyleLbl="node1" presStyleIdx="4" presStyleCnt="8" custScaleX="140172" custScaleY="104952" custRadScaleRad="103657" custRadScaleInc="-9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B32394-5141-4DB6-B72B-5067D923549C}" type="pres">
      <dgm:prSet presAssocID="{3DDB30F4-ECB6-47AD-A2FE-EB020FE6B091}" presName="Name9" presStyleLbl="parChTrans1D2" presStyleIdx="5" presStyleCnt="8"/>
      <dgm:spPr/>
      <dgm:t>
        <a:bodyPr/>
        <a:lstStyle/>
        <a:p>
          <a:endParaRPr lang="ru-RU"/>
        </a:p>
      </dgm:t>
    </dgm:pt>
    <dgm:pt modelId="{8B896439-CEE5-4A28-85DF-D827C046EF46}" type="pres">
      <dgm:prSet presAssocID="{3DDB30F4-ECB6-47AD-A2FE-EB020FE6B091}" presName="connTx" presStyleLbl="parChTrans1D2" presStyleIdx="5" presStyleCnt="8"/>
      <dgm:spPr/>
      <dgm:t>
        <a:bodyPr/>
        <a:lstStyle/>
        <a:p>
          <a:endParaRPr lang="ru-RU"/>
        </a:p>
      </dgm:t>
    </dgm:pt>
    <dgm:pt modelId="{7C39A3C2-8C7E-46BB-B4E6-D955C68A9635}" type="pres">
      <dgm:prSet presAssocID="{2969966B-A0D4-453C-AFEB-36C177E1BB08}" presName="node" presStyleLbl="node1" presStyleIdx="5" presStyleCnt="8" custScaleX="133628" custScaleY="94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D59D0-286A-49DE-B92C-18A1A208CB6F}" type="pres">
      <dgm:prSet presAssocID="{42048367-0035-46E2-9023-7284945C4EBB}" presName="Name9" presStyleLbl="parChTrans1D2" presStyleIdx="6" presStyleCnt="8"/>
      <dgm:spPr/>
      <dgm:t>
        <a:bodyPr/>
        <a:lstStyle/>
        <a:p>
          <a:endParaRPr lang="ru-RU"/>
        </a:p>
      </dgm:t>
    </dgm:pt>
    <dgm:pt modelId="{0AEDCCE0-130B-41EE-92BF-DF9E0D6873AD}" type="pres">
      <dgm:prSet presAssocID="{42048367-0035-46E2-9023-7284945C4EBB}" presName="connTx" presStyleLbl="parChTrans1D2" presStyleIdx="6" presStyleCnt="8"/>
      <dgm:spPr/>
      <dgm:t>
        <a:bodyPr/>
        <a:lstStyle/>
        <a:p>
          <a:endParaRPr lang="ru-RU"/>
        </a:p>
      </dgm:t>
    </dgm:pt>
    <dgm:pt modelId="{FA85AD13-FAC5-47D4-979B-9A345C036F9A}" type="pres">
      <dgm:prSet presAssocID="{D1439496-C56D-4C14-AFA3-206B88D7E7E7}" presName="node" presStyleLbl="node1" presStyleIdx="6" presStyleCnt="8" custScaleX="121253" custScaleY="99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B8309F-E34C-49B7-ABF2-BCC1C38088CF}" type="pres">
      <dgm:prSet presAssocID="{324CFBB6-331F-4118-AFAF-29B74BAD0A9C}" presName="Name9" presStyleLbl="parChTrans1D2" presStyleIdx="7" presStyleCnt="8"/>
      <dgm:spPr/>
      <dgm:t>
        <a:bodyPr/>
        <a:lstStyle/>
        <a:p>
          <a:endParaRPr lang="ru-RU"/>
        </a:p>
      </dgm:t>
    </dgm:pt>
    <dgm:pt modelId="{5F3F51E0-887B-46A4-8957-A6E12EA100D1}" type="pres">
      <dgm:prSet presAssocID="{324CFBB6-331F-4118-AFAF-29B74BAD0A9C}" presName="connTx" presStyleLbl="parChTrans1D2" presStyleIdx="7" presStyleCnt="8"/>
      <dgm:spPr/>
      <dgm:t>
        <a:bodyPr/>
        <a:lstStyle/>
        <a:p>
          <a:endParaRPr lang="ru-RU"/>
        </a:p>
      </dgm:t>
    </dgm:pt>
    <dgm:pt modelId="{4BD85E14-B483-4983-A377-D8ACBA85BBC1}" type="pres">
      <dgm:prSet presAssocID="{3C5C6B8E-FB28-4005-81A2-A7BC8DE13472}" presName="node" presStyleLbl="node1" presStyleIdx="7" presStyleCnt="8" custScaleX="126467" custScaleY="112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9FDC39-F6C8-4B23-BCD5-28BD4CDCD8E3}" type="presOf" srcId="{42048367-0035-46E2-9023-7284945C4EBB}" destId="{0AEDCCE0-130B-41EE-92BF-DF9E0D6873AD}" srcOrd="1" destOrd="0" presId="urn:microsoft.com/office/officeart/2005/8/layout/radial1"/>
    <dgm:cxn modelId="{2A2EA305-0D68-44FC-913D-1651231A331A}" srcId="{A3279578-E794-4C0B-AC4D-BF8D81916624}" destId="{D1439496-C56D-4C14-AFA3-206B88D7E7E7}" srcOrd="6" destOrd="0" parTransId="{42048367-0035-46E2-9023-7284945C4EBB}" sibTransId="{7F12EB77-CCB6-4B83-9814-AEE5BDC396A4}"/>
    <dgm:cxn modelId="{AED438D7-16E6-41BB-8012-0595F30CB73C}" srcId="{A3279578-E794-4C0B-AC4D-BF8D81916624}" destId="{2F0AFB72-8C1C-41AF-A193-BC01B9AB53D4}" srcOrd="2" destOrd="0" parTransId="{E67F00AA-AAE2-409F-8A13-E05DD7FD61C9}" sibTransId="{F1B88DF7-94D4-469F-8BAC-7D7C07434DA9}"/>
    <dgm:cxn modelId="{466BC856-AEC5-4807-ADB5-E08F703D8D0B}" type="presOf" srcId="{2F0AFB72-8C1C-41AF-A193-BC01B9AB53D4}" destId="{F6FD2585-9DB6-4B4B-A3D3-A78FD31D7A69}" srcOrd="0" destOrd="0" presId="urn:microsoft.com/office/officeart/2005/8/layout/radial1"/>
    <dgm:cxn modelId="{54AF1796-0D4E-4246-AD7E-4C762E71D016}" type="presOf" srcId="{34E80536-0281-44A9-8C53-9C458DD86674}" destId="{269603FA-09CB-47A5-B3E6-B440E8A97330}" srcOrd="0" destOrd="0" presId="urn:microsoft.com/office/officeart/2005/8/layout/radial1"/>
    <dgm:cxn modelId="{17CF2DE8-91B9-49E1-8E01-CA0A66F836C0}" type="presOf" srcId="{F337B8D4-C323-4F45-AC5D-193E21DA45AF}" destId="{16199FC3-3977-456C-8A2C-10BCF06A1FAC}" srcOrd="0" destOrd="0" presId="urn:microsoft.com/office/officeart/2005/8/layout/radial1"/>
    <dgm:cxn modelId="{D5E8DA10-C7F8-417A-AB5C-7E856A04A1D7}" type="presOf" srcId="{E36EA49B-DC85-4EE3-973B-291A991EDC0C}" destId="{60910E80-5D6E-4FBC-AE4E-E961D8C0C0C0}" srcOrd="0" destOrd="0" presId="urn:microsoft.com/office/officeart/2005/8/layout/radial1"/>
    <dgm:cxn modelId="{71492A11-CE30-4D36-B1C6-DB48A2A35487}" type="presOf" srcId="{324CFBB6-331F-4118-AFAF-29B74BAD0A9C}" destId="{16B8309F-E34C-49B7-ABF2-BCC1C38088CF}" srcOrd="0" destOrd="0" presId="urn:microsoft.com/office/officeart/2005/8/layout/radial1"/>
    <dgm:cxn modelId="{3C1B5184-85C3-4CF1-BAF8-AF14C0DF9825}" type="presOf" srcId="{324CFBB6-331F-4118-AFAF-29B74BAD0A9C}" destId="{5F3F51E0-887B-46A4-8957-A6E12EA100D1}" srcOrd="1" destOrd="0" presId="urn:microsoft.com/office/officeart/2005/8/layout/radial1"/>
    <dgm:cxn modelId="{5392CB57-1A7E-4962-AB3F-8DDC53F9FBFC}" srcId="{A3279578-E794-4C0B-AC4D-BF8D81916624}" destId="{ED81067E-4D75-4CEA-8ACC-79CA7C08DB2A}" srcOrd="3" destOrd="0" parTransId="{1D99864B-BD5A-4AF6-9259-97D7ED93157D}" sibTransId="{A4A19F97-CBD5-4384-BCB7-3CCC2A02C8B2}"/>
    <dgm:cxn modelId="{E8826DDE-DAC5-4D5F-B135-1D4CFC2152E4}" type="presOf" srcId="{9A551E2A-2B44-4933-B7D7-D13081F951A0}" destId="{0484EE7C-E4B7-4C98-85E5-1230893E8127}" srcOrd="0" destOrd="0" presId="urn:microsoft.com/office/officeart/2005/8/layout/radial1"/>
    <dgm:cxn modelId="{0B3E5433-1F3E-4A9F-B9A5-FC530F352AF9}" type="presOf" srcId="{F337B8D4-C323-4F45-AC5D-193E21DA45AF}" destId="{AE760D3C-F875-41C0-B8A5-38047F61CEF5}" srcOrd="1" destOrd="0" presId="urn:microsoft.com/office/officeart/2005/8/layout/radial1"/>
    <dgm:cxn modelId="{AEA0171B-31EF-4688-ACCE-94EE9B36A6E3}" type="presOf" srcId="{D1439496-C56D-4C14-AFA3-206B88D7E7E7}" destId="{FA85AD13-FAC5-47D4-979B-9A345C036F9A}" srcOrd="0" destOrd="0" presId="urn:microsoft.com/office/officeart/2005/8/layout/radial1"/>
    <dgm:cxn modelId="{E42882FC-876A-4E99-8CE1-A2C68DAEAE71}" srcId="{A3279578-E794-4C0B-AC4D-BF8D81916624}" destId="{45B8C04F-FEC6-4D66-9BBD-BA2DAA3F302A}" srcOrd="0" destOrd="0" parTransId="{E36EA49B-DC85-4EE3-973B-291A991EDC0C}" sibTransId="{6DFD9590-C41F-48D8-8BE8-1D2D74FA8A05}"/>
    <dgm:cxn modelId="{A267F555-8E2C-4BF7-9F67-0880D147584A}" srcId="{A3279578-E794-4C0B-AC4D-BF8D81916624}" destId="{2969966B-A0D4-453C-AFEB-36C177E1BB08}" srcOrd="5" destOrd="0" parTransId="{3DDB30F4-ECB6-47AD-A2FE-EB020FE6B091}" sibTransId="{D4841A91-C5A0-4553-A325-C7CB1F7F1E72}"/>
    <dgm:cxn modelId="{B25C96DE-45B1-46BB-A623-8D0B372D3CFD}" srcId="{0A712D8D-8744-456A-A862-4D31DCE8DC25}" destId="{A3279578-E794-4C0B-AC4D-BF8D81916624}" srcOrd="0" destOrd="0" parTransId="{BC21F0E8-ABAE-46F0-92BD-202DA0EBCBF3}" sibTransId="{B0E9FCCF-8D94-4F67-A087-0FF2972E9BF9}"/>
    <dgm:cxn modelId="{F4CAC099-3492-47B6-9CF3-1B5F45569280}" srcId="{A3279578-E794-4C0B-AC4D-BF8D81916624}" destId="{3C5C6B8E-FB28-4005-81A2-A7BC8DE13472}" srcOrd="7" destOrd="0" parTransId="{324CFBB6-331F-4118-AFAF-29B74BAD0A9C}" sibTransId="{4823CF59-4837-4C93-B864-7B161647F3F3}"/>
    <dgm:cxn modelId="{BF6D5CD3-F4F0-43A2-9DAE-84F65744D828}" type="presOf" srcId="{ED81067E-4D75-4CEA-8ACC-79CA7C08DB2A}" destId="{A1D4C3A7-A2F4-4991-9676-748FA5F2189E}" srcOrd="0" destOrd="0" presId="urn:microsoft.com/office/officeart/2005/8/layout/radial1"/>
    <dgm:cxn modelId="{7964AB32-29EB-4BB7-8A8E-2493CE0EBDEC}" type="presOf" srcId="{E67F00AA-AAE2-409F-8A13-E05DD7FD61C9}" destId="{FB6EC688-BA29-479D-804A-8BBC5C8FEA6D}" srcOrd="0" destOrd="0" presId="urn:microsoft.com/office/officeart/2005/8/layout/radial1"/>
    <dgm:cxn modelId="{FE63ACB4-65FA-41C2-8364-1BAD0320961A}" type="presOf" srcId="{A3279578-E794-4C0B-AC4D-BF8D81916624}" destId="{5EFC1B11-CE4A-4289-A08B-8C2014A7181D}" srcOrd="0" destOrd="0" presId="urn:microsoft.com/office/officeart/2005/8/layout/radial1"/>
    <dgm:cxn modelId="{1AB9A4DD-44F2-4D66-BCC1-FDC0570B2618}" type="presOf" srcId="{E36EA49B-DC85-4EE3-973B-291A991EDC0C}" destId="{25666C46-679E-492F-9F64-72A20C5070CF}" srcOrd="1" destOrd="0" presId="urn:microsoft.com/office/officeart/2005/8/layout/radial1"/>
    <dgm:cxn modelId="{BA0EFD3C-2F12-4B21-822E-7D6CD9D7C7A3}" type="presOf" srcId="{9A551E2A-2B44-4933-B7D7-D13081F951A0}" destId="{A1A97738-D9D0-4635-A5D3-CF271D0DED4A}" srcOrd="1" destOrd="0" presId="urn:microsoft.com/office/officeart/2005/8/layout/radial1"/>
    <dgm:cxn modelId="{712FF925-234D-45DE-82B9-7C37218151DE}" type="presOf" srcId="{45B8C04F-FEC6-4D66-9BBD-BA2DAA3F302A}" destId="{F0294E57-E1C4-4CE3-BDAF-D48F4266DEB2}" srcOrd="0" destOrd="0" presId="urn:microsoft.com/office/officeart/2005/8/layout/radial1"/>
    <dgm:cxn modelId="{7C4D1373-B4A3-4E34-947B-52CBD1788930}" type="presOf" srcId="{42048367-0035-46E2-9023-7284945C4EBB}" destId="{74FD59D0-286A-49DE-B92C-18A1A208CB6F}" srcOrd="0" destOrd="0" presId="urn:microsoft.com/office/officeart/2005/8/layout/radial1"/>
    <dgm:cxn modelId="{C0CBE100-BF0C-48DB-B4D5-A0EC39FE081C}" srcId="{A3279578-E794-4C0B-AC4D-BF8D81916624}" destId="{C198DD57-A581-4914-BABE-29AE948B55C2}" srcOrd="1" destOrd="0" parTransId="{F337B8D4-C323-4F45-AC5D-193E21DA45AF}" sibTransId="{0E334C45-4E0C-46F7-8BEF-DD962A2DF2C4}"/>
    <dgm:cxn modelId="{608DC854-DCFD-4C01-B208-47F056931FE9}" type="presOf" srcId="{2969966B-A0D4-453C-AFEB-36C177E1BB08}" destId="{7C39A3C2-8C7E-46BB-B4E6-D955C68A9635}" srcOrd="0" destOrd="0" presId="urn:microsoft.com/office/officeart/2005/8/layout/radial1"/>
    <dgm:cxn modelId="{0D33F7A8-024E-43ED-8977-5DFEA7B34133}" type="presOf" srcId="{E67F00AA-AAE2-409F-8A13-E05DD7FD61C9}" destId="{90496FFC-70F1-48A0-9481-85AA2F7966FD}" srcOrd="1" destOrd="0" presId="urn:microsoft.com/office/officeart/2005/8/layout/radial1"/>
    <dgm:cxn modelId="{D27D1F50-E18D-4AFC-9787-59FFF312D169}" type="presOf" srcId="{3C5C6B8E-FB28-4005-81A2-A7BC8DE13472}" destId="{4BD85E14-B483-4983-A377-D8ACBA85BBC1}" srcOrd="0" destOrd="0" presId="urn:microsoft.com/office/officeart/2005/8/layout/radial1"/>
    <dgm:cxn modelId="{72DAB155-D343-4101-B2E0-8FDE26CD8566}" type="presOf" srcId="{3DDB30F4-ECB6-47AD-A2FE-EB020FE6B091}" destId="{8B896439-CEE5-4A28-85DF-D827C046EF46}" srcOrd="1" destOrd="0" presId="urn:microsoft.com/office/officeart/2005/8/layout/radial1"/>
    <dgm:cxn modelId="{CAED2DF8-B5AF-44D6-9046-5B2FB25B8D78}" type="presOf" srcId="{1D99864B-BD5A-4AF6-9259-97D7ED93157D}" destId="{39B8EE5A-20EB-46FC-8422-6B39AD541D0C}" srcOrd="1" destOrd="0" presId="urn:microsoft.com/office/officeart/2005/8/layout/radial1"/>
    <dgm:cxn modelId="{0B03E090-4532-4EDE-8C8A-1F5D5C2C121A}" type="presOf" srcId="{1D99864B-BD5A-4AF6-9259-97D7ED93157D}" destId="{29A171D5-4CD1-4AEE-ABDB-200EC23586B2}" srcOrd="0" destOrd="0" presId="urn:microsoft.com/office/officeart/2005/8/layout/radial1"/>
    <dgm:cxn modelId="{E0A64501-255B-46CD-954C-D5324EA52EEB}" type="presOf" srcId="{C198DD57-A581-4914-BABE-29AE948B55C2}" destId="{14D90D79-3D94-4B3A-933C-B55683F814BB}" srcOrd="0" destOrd="0" presId="urn:microsoft.com/office/officeart/2005/8/layout/radial1"/>
    <dgm:cxn modelId="{E3B72ECA-0067-4987-A5F7-4CF9902D718B}" srcId="{A3279578-E794-4C0B-AC4D-BF8D81916624}" destId="{34E80536-0281-44A9-8C53-9C458DD86674}" srcOrd="4" destOrd="0" parTransId="{9A551E2A-2B44-4933-B7D7-D13081F951A0}" sibTransId="{A0652C2A-202B-463A-B84C-49C8BF1656D8}"/>
    <dgm:cxn modelId="{584A0F3B-CCDC-42AD-86D3-4100FB5D8844}" type="presOf" srcId="{3DDB30F4-ECB6-47AD-A2FE-EB020FE6B091}" destId="{59B32394-5141-4DB6-B72B-5067D923549C}" srcOrd="0" destOrd="0" presId="urn:microsoft.com/office/officeart/2005/8/layout/radial1"/>
    <dgm:cxn modelId="{76CF8A13-488F-47AE-A563-C29430A22A85}" type="presOf" srcId="{0A712D8D-8744-456A-A862-4D31DCE8DC25}" destId="{AD2C6DB8-705C-4C86-82DC-E43A4E06E67A}" srcOrd="0" destOrd="0" presId="urn:microsoft.com/office/officeart/2005/8/layout/radial1"/>
    <dgm:cxn modelId="{58BF486B-4EAD-40E2-ACF3-DD02B11F96CF}" type="presParOf" srcId="{AD2C6DB8-705C-4C86-82DC-E43A4E06E67A}" destId="{5EFC1B11-CE4A-4289-A08B-8C2014A7181D}" srcOrd="0" destOrd="0" presId="urn:microsoft.com/office/officeart/2005/8/layout/radial1"/>
    <dgm:cxn modelId="{3D146AF5-085D-4E9F-9D7D-B6A5475F6272}" type="presParOf" srcId="{AD2C6DB8-705C-4C86-82DC-E43A4E06E67A}" destId="{60910E80-5D6E-4FBC-AE4E-E961D8C0C0C0}" srcOrd="1" destOrd="0" presId="urn:microsoft.com/office/officeart/2005/8/layout/radial1"/>
    <dgm:cxn modelId="{B77A0D16-F642-4393-A792-2C4D2C5D4517}" type="presParOf" srcId="{60910E80-5D6E-4FBC-AE4E-E961D8C0C0C0}" destId="{25666C46-679E-492F-9F64-72A20C5070CF}" srcOrd="0" destOrd="0" presId="urn:microsoft.com/office/officeart/2005/8/layout/radial1"/>
    <dgm:cxn modelId="{568CB95B-CE56-43D4-A599-15B19536DF48}" type="presParOf" srcId="{AD2C6DB8-705C-4C86-82DC-E43A4E06E67A}" destId="{F0294E57-E1C4-4CE3-BDAF-D48F4266DEB2}" srcOrd="2" destOrd="0" presId="urn:microsoft.com/office/officeart/2005/8/layout/radial1"/>
    <dgm:cxn modelId="{EEFEC5B0-90CA-4F4E-BD13-333F65CF68E0}" type="presParOf" srcId="{AD2C6DB8-705C-4C86-82DC-E43A4E06E67A}" destId="{16199FC3-3977-456C-8A2C-10BCF06A1FAC}" srcOrd="3" destOrd="0" presId="urn:microsoft.com/office/officeart/2005/8/layout/radial1"/>
    <dgm:cxn modelId="{4B183C0F-8E8C-4AF1-8019-FC1BDEF03507}" type="presParOf" srcId="{16199FC3-3977-456C-8A2C-10BCF06A1FAC}" destId="{AE760D3C-F875-41C0-B8A5-38047F61CEF5}" srcOrd="0" destOrd="0" presId="urn:microsoft.com/office/officeart/2005/8/layout/radial1"/>
    <dgm:cxn modelId="{FB2117D5-2C77-4847-93F0-9BEC2C879517}" type="presParOf" srcId="{AD2C6DB8-705C-4C86-82DC-E43A4E06E67A}" destId="{14D90D79-3D94-4B3A-933C-B55683F814BB}" srcOrd="4" destOrd="0" presId="urn:microsoft.com/office/officeart/2005/8/layout/radial1"/>
    <dgm:cxn modelId="{11F7104B-8A82-4D55-B64C-3AB4961283C9}" type="presParOf" srcId="{AD2C6DB8-705C-4C86-82DC-E43A4E06E67A}" destId="{FB6EC688-BA29-479D-804A-8BBC5C8FEA6D}" srcOrd="5" destOrd="0" presId="urn:microsoft.com/office/officeart/2005/8/layout/radial1"/>
    <dgm:cxn modelId="{360A0C28-F27B-443D-8BF4-AB9D33B1466B}" type="presParOf" srcId="{FB6EC688-BA29-479D-804A-8BBC5C8FEA6D}" destId="{90496FFC-70F1-48A0-9481-85AA2F7966FD}" srcOrd="0" destOrd="0" presId="urn:microsoft.com/office/officeart/2005/8/layout/radial1"/>
    <dgm:cxn modelId="{DD0B36DB-68AD-459B-A5D8-C85A7A2B1F24}" type="presParOf" srcId="{AD2C6DB8-705C-4C86-82DC-E43A4E06E67A}" destId="{F6FD2585-9DB6-4B4B-A3D3-A78FD31D7A69}" srcOrd="6" destOrd="0" presId="urn:microsoft.com/office/officeart/2005/8/layout/radial1"/>
    <dgm:cxn modelId="{079FF679-F8BD-489C-B1A5-8898392CEBB2}" type="presParOf" srcId="{AD2C6DB8-705C-4C86-82DC-E43A4E06E67A}" destId="{29A171D5-4CD1-4AEE-ABDB-200EC23586B2}" srcOrd="7" destOrd="0" presId="urn:microsoft.com/office/officeart/2005/8/layout/radial1"/>
    <dgm:cxn modelId="{5E3F38F8-9949-493E-B07F-C60D1AACDA65}" type="presParOf" srcId="{29A171D5-4CD1-4AEE-ABDB-200EC23586B2}" destId="{39B8EE5A-20EB-46FC-8422-6B39AD541D0C}" srcOrd="0" destOrd="0" presId="urn:microsoft.com/office/officeart/2005/8/layout/radial1"/>
    <dgm:cxn modelId="{98920DE7-0CEA-4E13-BF1F-C6F83128CF51}" type="presParOf" srcId="{AD2C6DB8-705C-4C86-82DC-E43A4E06E67A}" destId="{A1D4C3A7-A2F4-4991-9676-748FA5F2189E}" srcOrd="8" destOrd="0" presId="urn:microsoft.com/office/officeart/2005/8/layout/radial1"/>
    <dgm:cxn modelId="{D9F0E7EE-B115-4DA8-B375-AD40D75EBC9A}" type="presParOf" srcId="{AD2C6DB8-705C-4C86-82DC-E43A4E06E67A}" destId="{0484EE7C-E4B7-4C98-85E5-1230893E8127}" srcOrd="9" destOrd="0" presId="urn:microsoft.com/office/officeart/2005/8/layout/radial1"/>
    <dgm:cxn modelId="{F1ABF37D-8E31-441A-8FE3-BC8CECF85BB1}" type="presParOf" srcId="{0484EE7C-E4B7-4C98-85E5-1230893E8127}" destId="{A1A97738-D9D0-4635-A5D3-CF271D0DED4A}" srcOrd="0" destOrd="0" presId="urn:microsoft.com/office/officeart/2005/8/layout/radial1"/>
    <dgm:cxn modelId="{85D98D31-8404-40E9-82BA-C6C50D79C077}" type="presParOf" srcId="{AD2C6DB8-705C-4C86-82DC-E43A4E06E67A}" destId="{269603FA-09CB-47A5-B3E6-B440E8A97330}" srcOrd="10" destOrd="0" presId="urn:microsoft.com/office/officeart/2005/8/layout/radial1"/>
    <dgm:cxn modelId="{9250DD1E-DB92-4342-81A9-C6B2A72AFE97}" type="presParOf" srcId="{AD2C6DB8-705C-4C86-82DC-E43A4E06E67A}" destId="{59B32394-5141-4DB6-B72B-5067D923549C}" srcOrd="11" destOrd="0" presId="urn:microsoft.com/office/officeart/2005/8/layout/radial1"/>
    <dgm:cxn modelId="{22FB89BA-2A5C-446F-9C23-3838D97E1E5F}" type="presParOf" srcId="{59B32394-5141-4DB6-B72B-5067D923549C}" destId="{8B896439-CEE5-4A28-85DF-D827C046EF46}" srcOrd="0" destOrd="0" presId="urn:microsoft.com/office/officeart/2005/8/layout/radial1"/>
    <dgm:cxn modelId="{1532F25A-3E50-4275-9B3E-C47D6F02C388}" type="presParOf" srcId="{AD2C6DB8-705C-4C86-82DC-E43A4E06E67A}" destId="{7C39A3C2-8C7E-46BB-B4E6-D955C68A9635}" srcOrd="12" destOrd="0" presId="urn:microsoft.com/office/officeart/2005/8/layout/radial1"/>
    <dgm:cxn modelId="{506F34DA-C26E-4639-95AE-94E64818176D}" type="presParOf" srcId="{AD2C6DB8-705C-4C86-82DC-E43A4E06E67A}" destId="{74FD59D0-286A-49DE-B92C-18A1A208CB6F}" srcOrd="13" destOrd="0" presId="urn:microsoft.com/office/officeart/2005/8/layout/radial1"/>
    <dgm:cxn modelId="{6390B152-3836-4642-84B9-A42799CE1240}" type="presParOf" srcId="{74FD59D0-286A-49DE-B92C-18A1A208CB6F}" destId="{0AEDCCE0-130B-41EE-92BF-DF9E0D6873AD}" srcOrd="0" destOrd="0" presId="urn:microsoft.com/office/officeart/2005/8/layout/radial1"/>
    <dgm:cxn modelId="{C39705FE-6091-4686-B9A7-35B3E670FC9C}" type="presParOf" srcId="{AD2C6DB8-705C-4C86-82DC-E43A4E06E67A}" destId="{FA85AD13-FAC5-47D4-979B-9A345C036F9A}" srcOrd="14" destOrd="0" presId="urn:microsoft.com/office/officeart/2005/8/layout/radial1"/>
    <dgm:cxn modelId="{1C673796-0EE0-43D3-A73B-B6E7435085BA}" type="presParOf" srcId="{AD2C6DB8-705C-4C86-82DC-E43A4E06E67A}" destId="{16B8309F-E34C-49B7-ABF2-BCC1C38088CF}" srcOrd="15" destOrd="0" presId="urn:microsoft.com/office/officeart/2005/8/layout/radial1"/>
    <dgm:cxn modelId="{652E5C6D-FD3B-4FBA-9588-054803B9AD89}" type="presParOf" srcId="{16B8309F-E34C-49B7-ABF2-BCC1C38088CF}" destId="{5F3F51E0-887B-46A4-8957-A6E12EA100D1}" srcOrd="0" destOrd="0" presId="urn:microsoft.com/office/officeart/2005/8/layout/radial1"/>
    <dgm:cxn modelId="{1DCB3739-AF70-47EC-9EED-44491C959F6A}" type="presParOf" srcId="{AD2C6DB8-705C-4C86-82DC-E43A4E06E67A}" destId="{4BD85E14-B483-4983-A377-D8ACBA85BBC1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790E0DA-42AE-4883-B7F1-38A04F291C6E}" type="doc">
      <dgm:prSet loTypeId="urn:microsoft.com/office/officeart/2005/8/layout/cycle2" loCatId="cycle" qsTypeId="urn:microsoft.com/office/officeart/2005/8/quickstyle/3d4" qsCatId="3D" csTypeId="urn:microsoft.com/office/officeart/2005/8/colors/accent1_4" csCatId="accent1" phldr="1"/>
      <dgm:spPr/>
    </dgm:pt>
    <dgm:pt modelId="{C8D9DDA3-B2D5-4779-A6BE-E76EC8125B23}">
      <dgm:prSet custT="1"/>
      <dgm:spPr/>
      <dgm:t>
        <a:bodyPr/>
        <a:lstStyle/>
        <a:p>
          <a:pPr marR="0" algn="ctr" rtl="0"/>
          <a:endParaRPr lang="ru-RU" sz="500" b="1" baseline="30000" smtClean="0">
            <a:latin typeface="Times New Roman"/>
          </a:endParaRPr>
        </a:p>
        <a:p>
          <a:pPr marR="0" algn="ctr" rtl="0"/>
          <a:endParaRPr lang="ru-RU" sz="500" b="1" baseline="30000" smtClean="0">
            <a:latin typeface="Times New Roman"/>
          </a:endParaRPr>
        </a:p>
        <a:p>
          <a:pPr marR="0" algn="ctr" rtl="0"/>
          <a:r>
            <a:rPr lang="ru-RU" sz="1600" b="1" baseline="0" smtClean="0">
              <a:solidFill>
                <a:schemeClr val="tx1"/>
              </a:solidFill>
              <a:latin typeface="Times New Roman"/>
            </a:rPr>
            <a:t>Занятие один раз в неделю</a:t>
          </a:r>
          <a:endParaRPr lang="ru-RU" sz="1600" b="1" baseline="0" dirty="0" smtClean="0">
            <a:solidFill>
              <a:schemeClr val="tx1"/>
            </a:solidFill>
            <a:latin typeface="Times New Roman"/>
          </a:endParaRPr>
        </a:p>
      </dgm:t>
    </dgm:pt>
    <dgm:pt modelId="{71035697-8173-4636-AB0C-B317AB232D37}" type="parTrans" cxnId="{8D502F97-5378-4021-AE3D-740F3DC258DA}">
      <dgm:prSet/>
      <dgm:spPr/>
      <dgm:t>
        <a:bodyPr/>
        <a:lstStyle/>
        <a:p>
          <a:pPr algn="ctr"/>
          <a:endParaRPr lang="ru-RU" baseline="30000"/>
        </a:p>
      </dgm:t>
    </dgm:pt>
    <dgm:pt modelId="{D439B93A-4AA5-4311-96A6-49B18C5AAAE2}" type="sibTrans" cxnId="{8D502F97-5378-4021-AE3D-740F3DC258DA}">
      <dgm:prSet/>
      <dgm:spPr/>
      <dgm:t>
        <a:bodyPr/>
        <a:lstStyle/>
        <a:p>
          <a:pPr algn="ctr"/>
          <a:endParaRPr lang="ru-RU" baseline="30000"/>
        </a:p>
      </dgm:t>
    </dgm:pt>
    <dgm:pt modelId="{D2DE1D8F-251E-4646-A228-8E9C04B219A9}">
      <dgm:prSet custT="1"/>
      <dgm:spPr/>
      <dgm:t>
        <a:bodyPr/>
        <a:lstStyle/>
        <a:p>
          <a:pPr marR="0" algn="ctr" rtl="0"/>
          <a:endParaRPr lang="ru-RU" sz="600" b="1" baseline="30000" smtClean="0">
            <a:latin typeface="Times New Roman"/>
          </a:endParaRPr>
        </a:p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Прогулка </a:t>
          </a:r>
        </a:p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Подвижные игры</a:t>
          </a:r>
        </a:p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Наблюдения</a:t>
          </a:r>
        </a:p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Игры спортивного характера</a:t>
          </a:r>
          <a:endParaRPr lang="ru-RU" sz="1400" b="1" baseline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E9A6FA-EEE1-4CDC-94D3-A2F99CA01D28}" type="parTrans" cxnId="{FC26A231-8953-4E96-9D10-3B345AAD75FB}">
      <dgm:prSet/>
      <dgm:spPr/>
      <dgm:t>
        <a:bodyPr/>
        <a:lstStyle/>
        <a:p>
          <a:pPr algn="ctr"/>
          <a:endParaRPr lang="ru-RU" baseline="30000"/>
        </a:p>
      </dgm:t>
    </dgm:pt>
    <dgm:pt modelId="{9532DA6D-B6A6-400C-B0F9-0CC9C6705DBC}" type="sibTrans" cxnId="{FC26A231-8953-4E96-9D10-3B345AAD75FB}">
      <dgm:prSet/>
      <dgm:spPr/>
      <dgm:t>
        <a:bodyPr/>
        <a:lstStyle/>
        <a:p>
          <a:pPr algn="ctr"/>
          <a:endParaRPr lang="ru-RU" baseline="30000"/>
        </a:p>
      </dgm:t>
    </dgm:pt>
    <dgm:pt modelId="{082973EF-775B-4A32-9C2B-FE872FFB4B75}">
      <dgm:prSet custT="1"/>
      <dgm:spPr/>
      <dgm:t>
        <a:bodyPr/>
        <a:lstStyle/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Вечер </a:t>
          </a:r>
        </a:p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Чтение хантыйских и мансийских  сказок </a:t>
          </a:r>
        </a:p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Рассматривание картин иллюстраций к сказкам</a:t>
          </a:r>
        </a:p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Рисунки детей по прочитанным сказкам и стихам хантыйских поэтов</a:t>
          </a:r>
        </a:p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Беседы о родном крае</a:t>
          </a:r>
          <a:endParaRPr lang="ru-RU" sz="1400" b="1" baseline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8D32F77-F5CE-4869-85BA-1609299F95E0}" type="parTrans" cxnId="{9B037E03-0E8B-42A3-9194-062E3AFE74F6}">
      <dgm:prSet/>
      <dgm:spPr/>
      <dgm:t>
        <a:bodyPr/>
        <a:lstStyle/>
        <a:p>
          <a:pPr algn="ctr"/>
          <a:endParaRPr lang="ru-RU" baseline="30000"/>
        </a:p>
      </dgm:t>
    </dgm:pt>
    <dgm:pt modelId="{07003618-FB3B-43EB-95D6-05EEEAADEC1D}" type="sibTrans" cxnId="{9B037E03-0E8B-42A3-9194-062E3AFE74F6}">
      <dgm:prSet/>
      <dgm:spPr/>
      <dgm:t>
        <a:bodyPr/>
        <a:lstStyle/>
        <a:p>
          <a:pPr algn="ctr"/>
          <a:endParaRPr lang="ru-RU" baseline="30000"/>
        </a:p>
      </dgm:t>
    </dgm:pt>
    <dgm:pt modelId="{42CA385B-EEDA-4228-B721-BE07404CC6D5}">
      <dgm:prSet custT="1"/>
      <dgm:spPr/>
      <dgm:t>
        <a:bodyPr/>
        <a:lstStyle/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Утро</a:t>
          </a:r>
        </a:p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Рассматривание картин</a:t>
          </a:r>
        </a:p>
        <a:p>
          <a:pPr marR="0" algn="ctr" rtl="0"/>
          <a:r>
            <a:rPr lang="ru-RU" sz="1400" b="1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 рассказов Оформление альбомов</a:t>
          </a:r>
          <a:endParaRPr lang="ru-RU" sz="1400" b="1" baseline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C9251A1-5DF9-4B18-91B6-CD1311D02350}" type="parTrans" cxnId="{9BA0FF2F-6A86-46BA-AE60-FB2FB742A088}">
      <dgm:prSet/>
      <dgm:spPr/>
      <dgm:t>
        <a:bodyPr/>
        <a:lstStyle/>
        <a:p>
          <a:pPr algn="ctr"/>
          <a:endParaRPr lang="ru-RU" baseline="30000"/>
        </a:p>
      </dgm:t>
    </dgm:pt>
    <dgm:pt modelId="{2CEC3AB4-464E-4065-8825-B546506DB4A0}" type="sibTrans" cxnId="{9BA0FF2F-6A86-46BA-AE60-FB2FB742A088}">
      <dgm:prSet/>
      <dgm:spPr/>
      <dgm:t>
        <a:bodyPr/>
        <a:lstStyle/>
        <a:p>
          <a:pPr algn="ctr"/>
          <a:endParaRPr lang="ru-RU" baseline="30000"/>
        </a:p>
      </dgm:t>
    </dgm:pt>
    <dgm:pt modelId="{F22192A6-511D-47E6-922A-0E31891C6E32}" type="pres">
      <dgm:prSet presAssocID="{8790E0DA-42AE-4883-B7F1-38A04F291C6E}" presName="cycle" presStyleCnt="0">
        <dgm:presLayoutVars>
          <dgm:dir/>
          <dgm:resizeHandles val="exact"/>
        </dgm:presLayoutVars>
      </dgm:prSet>
      <dgm:spPr/>
    </dgm:pt>
    <dgm:pt modelId="{A1797C76-558E-4BAC-96F9-1F885E591C7E}" type="pres">
      <dgm:prSet presAssocID="{C8D9DDA3-B2D5-4779-A6BE-E76EC8125B23}" presName="node" presStyleLbl="node1" presStyleIdx="0" presStyleCnt="4" custScaleX="198907" custScaleY="79401" custRadScaleRad="122873" custRadScaleInc="4141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0ECC4872-12F5-48A8-AC48-7B6E5A816149}" type="pres">
      <dgm:prSet presAssocID="{D439B93A-4AA5-4311-96A6-49B18C5AAAE2}" presName="sibTrans" presStyleLbl="sibTrans2D1" presStyleIdx="0" presStyleCnt="4" custScaleX="835199" custLinFactX="635028" custLinFactNeighborX="700000" custLinFactNeighborY="-66798"/>
      <dgm:spPr/>
      <dgm:t>
        <a:bodyPr/>
        <a:lstStyle/>
        <a:p>
          <a:endParaRPr lang="ru-RU"/>
        </a:p>
      </dgm:t>
    </dgm:pt>
    <dgm:pt modelId="{E7D91078-FD77-405D-A739-A052498B9EA7}" type="pres">
      <dgm:prSet presAssocID="{D439B93A-4AA5-4311-96A6-49B18C5AAAE2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494A0E55-B372-428A-B738-A67F35450B13}" type="pres">
      <dgm:prSet presAssocID="{D2DE1D8F-251E-4646-A228-8E9C04B219A9}" presName="node" presStyleLbl="node1" presStyleIdx="1" presStyleCnt="4" custScaleX="198818" custScaleY="82042" custRadScaleRad="137726" custRadScaleInc="-2822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5A4E4E80-8FF7-4F74-A275-32CE896FB3D9}" type="pres">
      <dgm:prSet presAssocID="{9532DA6D-B6A6-400C-B0F9-0CC9C6705DBC}" presName="sibTrans" presStyleLbl="sibTrans2D1" presStyleIdx="1" presStyleCnt="4" custScaleX="325818" custLinFactX="100000" custLinFactNeighborX="198332" custLinFactNeighborY="81454"/>
      <dgm:spPr/>
      <dgm:t>
        <a:bodyPr/>
        <a:lstStyle/>
        <a:p>
          <a:endParaRPr lang="ru-RU"/>
        </a:p>
      </dgm:t>
    </dgm:pt>
    <dgm:pt modelId="{1D3529E3-4369-42F0-9B3B-50FBCCEDF92D}" type="pres">
      <dgm:prSet presAssocID="{9532DA6D-B6A6-400C-B0F9-0CC9C6705DBC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B8B4C4AE-54EC-4A7B-B28C-F6C9EAECE494}" type="pres">
      <dgm:prSet presAssocID="{082973EF-775B-4A32-9C2B-FE872FFB4B75}" presName="node" presStyleLbl="node1" presStyleIdx="2" presStyleCnt="4" custScaleX="230185" custScaleY="147980" custRadScaleRad="101210" custRadScaleInc="-126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06CA6C-95DB-47B8-94B0-AAC69409EC0F}" type="pres">
      <dgm:prSet presAssocID="{07003618-FB3B-43EB-95D6-05EEEAADEC1D}" presName="sibTrans" presStyleLbl="sibTrans2D1" presStyleIdx="2" presStyleCnt="4" custScaleX="240759" custLinFactX="-67610" custLinFactNeighborX="-100000" custLinFactNeighborY="55874"/>
      <dgm:spPr/>
      <dgm:t>
        <a:bodyPr/>
        <a:lstStyle/>
        <a:p>
          <a:endParaRPr lang="ru-RU"/>
        </a:p>
      </dgm:t>
    </dgm:pt>
    <dgm:pt modelId="{52722C19-2363-44E2-A355-5AAAB53D3032}" type="pres">
      <dgm:prSet presAssocID="{07003618-FB3B-43EB-95D6-05EEEAADEC1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3CB4C0A1-A990-496A-A038-C4CA223CEDD8}" type="pres">
      <dgm:prSet presAssocID="{42CA385B-EEDA-4228-B721-BE07404CC6D5}" presName="node" presStyleLbl="node1" presStyleIdx="3" presStyleCnt="4" custScaleX="196989" custScaleY="75645" custRadScaleRad="134800" custRadScaleInc="27556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99A50279-2C93-436B-AD88-B6BB4C84BEEC}" type="pres">
      <dgm:prSet presAssocID="{2CEC3AB4-464E-4065-8825-B546506DB4A0}" presName="sibTrans" presStyleLbl="sibTrans2D1" presStyleIdx="3" presStyleCnt="4" custScaleX="423579" custLinFactX="-300000" custLinFactNeighborX="-345537" custLinFactNeighborY="-83819"/>
      <dgm:spPr/>
      <dgm:t>
        <a:bodyPr/>
        <a:lstStyle/>
        <a:p>
          <a:endParaRPr lang="ru-RU"/>
        </a:p>
      </dgm:t>
    </dgm:pt>
    <dgm:pt modelId="{F3DE6CCB-8419-465A-974A-6C71274E883F}" type="pres">
      <dgm:prSet presAssocID="{2CEC3AB4-464E-4065-8825-B546506DB4A0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E11FB919-63D9-4E04-92DD-9069C3DEBD28}" type="presOf" srcId="{42CA385B-EEDA-4228-B721-BE07404CC6D5}" destId="{3CB4C0A1-A990-496A-A038-C4CA223CEDD8}" srcOrd="0" destOrd="0" presId="urn:microsoft.com/office/officeart/2005/8/layout/cycle2"/>
    <dgm:cxn modelId="{928926E1-B840-4EA6-87E1-EF6BB750F259}" type="presOf" srcId="{07003618-FB3B-43EB-95D6-05EEEAADEC1D}" destId="{52722C19-2363-44E2-A355-5AAAB53D3032}" srcOrd="1" destOrd="0" presId="urn:microsoft.com/office/officeart/2005/8/layout/cycle2"/>
    <dgm:cxn modelId="{3B280A4D-4E9B-472F-A77A-9DBEDE790141}" type="presOf" srcId="{C8D9DDA3-B2D5-4779-A6BE-E76EC8125B23}" destId="{A1797C76-558E-4BAC-96F9-1F885E591C7E}" srcOrd="0" destOrd="0" presId="urn:microsoft.com/office/officeart/2005/8/layout/cycle2"/>
    <dgm:cxn modelId="{1F31739C-DC48-4CCB-96B5-FEFCF9861CF6}" type="presOf" srcId="{8790E0DA-42AE-4883-B7F1-38A04F291C6E}" destId="{F22192A6-511D-47E6-922A-0E31891C6E32}" srcOrd="0" destOrd="0" presId="urn:microsoft.com/office/officeart/2005/8/layout/cycle2"/>
    <dgm:cxn modelId="{D4BD0A6A-FB39-4EB9-9030-3A8A38E3FFF1}" type="presOf" srcId="{9532DA6D-B6A6-400C-B0F9-0CC9C6705DBC}" destId="{5A4E4E80-8FF7-4F74-A275-32CE896FB3D9}" srcOrd="0" destOrd="0" presId="urn:microsoft.com/office/officeart/2005/8/layout/cycle2"/>
    <dgm:cxn modelId="{F371F5B8-1F14-4127-AD25-612744ACA7E1}" type="presOf" srcId="{9532DA6D-B6A6-400C-B0F9-0CC9C6705DBC}" destId="{1D3529E3-4369-42F0-9B3B-50FBCCEDF92D}" srcOrd="1" destOrd="0" presId="urn:microsoft.com/office/officeart/2005/8/layout/cycle2"/>
    <dgm:cxn modelId="{FC26A231-8953-4E96-9D10-3B345AAD75FB}" srcId="{8790E0DA-42AE-4883-B7F1-38A04F291C6E}" destId="{D2DE1D8F-251E-4646-A228-8E9C04B219A9}" srcOrd="1" destOrd="0" parTransId="{ABE9A6FA-EEE1-4CDC-94D3-A2F99CA01D28}" sibTransId="{9532DA6D-B6A6-400C-B0F9-0CC9C6705DBC}"/>
    <dgm:cxn modelId="{9BA0FF2F-6A86-46BA-AE60-FB2FB742A088}" srcId="{8790E0DA-42AE-4883-B7F1-38A04F291C6E}" destId="{42CA385B-EEDA-4228-B721-BE07404CC6D5}" srcOrd="3" destOrd="0" parTransId="{4C9251A1-5DF9-4B18-91B6-CD1311D02350}" sibTransId="{2CEC3AB4-464E-4065-8825-B546506DB4A0}"/>
    <dgm:cxn modelId="{4DCAAC80-1585-4523-AA35-2C8E61291402}" type="presOf" srcId="{D439B93A-4AA5-4311-96A6-49B18C5AAAE2}" destId="{E7D91078-FD77-405D-A739-A052498B9EA7}" srcOrd="1" destOrd="0" presId="urn:microsoft.com/office/officeart/2005/8/layout/cycle2"/>
    <dgm:cxn modelId="{8D502F97-5378-4021-AE3D-740F3DC258DA}" srcId="{8790E0DA-42AE-4883-B7F1-38A04F291C6E}" destId="{C8D9DDA3-B2D5-4779-A6BE-E76EC8125B23}" srcOrd="0" destOrd="0" parTransId="{71035697-8173-4636-AB0C-B317AB232D37}" sibTransId="{D439B93A-4AA5-4311-96A6-49B18C5AAAE2}"/>
    <dgm:cxn modelId="{9B037E03-0E8B-42A3-9194-062E3AFE74F6}" srcId="{8790E0DA-42AE-4883-B7F1-38A04F291C6E}" destId="{082973EF-775B-4A32-9C2B-FE872FFB4B75}" srcOrd="2" destOrd="0" parTransId="{78D32F77-F5CE-4869-85BA-1609299F95E0}" sibTransId="{07003618-FB3B-43EB-95D6-05EEEAADEC1D}"/>
    <dgm:cxn modelId="{A6EC979C-4B0B-47D7-AA17-7115AE565F57}" type="presOf" srcId="{082973EF-775B-4A32-9C2B-FE872FFB4B75}" destId="{B8B4C4AE-54EC-4A7B-B28C-F6C9EAECE494}" srcOrd="0" destOrd="0" presId="urn:microsoft.com/office/officeart/2005/8/layout/cycle2"/>
    <dgm:cxn modelId="{42B1F1F6-B567-4AA3-841C-EE688B3E7DE3}" type="presOf" srcId="{2CEC3AB4-464E-4065-8825-B546506DB4A0}" destId="{99A50279-2C93-436B-AD88-B6BB4C84BEEC}" srcOrd="0" destOrd="0" presId="urn:microsoft.com/office/officeart/2005/8/layout/cycle2"/>
    <dgm:cxn modelId="{C2E0BDF7-DF44-42A0-9E1B-5596F153F3DD}" type="presOf" srcId="{D2DE1D8F-251E-4646-A228-8E9C04B219A9}" destId="{494A0E55-B372-428A-B738-A67F35450B13}" srcOrd="0" destOrd="0" presId="urn:microsoft.com/office/officeart/2005/8/layout/cycle2"/>
    <dgm:cxn modelId="{99F305D1-81B1-40CF-BDF3-2E3C89C775C0}" type="presOf" srcId="{07003618-FB3B-43EB-95D6-05EEEAADEC1D}" destId="{9706CA6C-95DB-47B8-94B0-AAC69409EC0F}" srcOrd="0" destOrd="0" presId="urn:microsoft.com/office/officeart/2005/8/layout/cycle2"/>
    <dgm:cxn modelId="{E7F97964-7C24-4742-9AA4-30BFCD128C7C}" type="presOf" srcId="{D439B93A-4AA5-4311-96A6-49B18C5AAAE2}" destId="{0ECC4872-12F5-48A8-AC48-7B6E5A816149}" srcOrd="0" destOrd="0" presId="urn:microsoft.com/office/officeart/2005/8/layout/cycle2"/>
    <dgm:cxn modelId="{A9C93459-1989-41A6-A0DC-45E1EF5D8740}" type="presOf" srcId="{2CEC3AB4-464E-4065-8825-B546506DB4A0}" destId="{F3DE6CCB-8419-465A-974A-6C71274E883F}" srcOrd="1" destOrd="0" presId="urn:microsoft.com/office/officeart/2005/8/layout/cycle2"/>
    <dgm:cxn modelId="{F454763C-AE9E-4142-B10A-98D749514C22}" type="presParOf" srcId="{F22192A6-511D-47E6-922A-0E31891C6E32}" destId="{A1797C76-558E-4BAC-96F9-1F885E591C7E}" srcOrd="0" destOrd="0" presId="urn:microsoft.com/office/officeart/2005/8/layout/cycle2"/>
    <dgm:cxn modelId="{3CC6D53B-0222-4E88-A710-01C8DF5D632C}" type="presParOf" srcId="{F22192A6-511D-47E6-922A-0E31891C6E32}" destId="{0ECC4872-12F5-48A8-AC48-7B6E5A816149}" srcOrd="1" destOrd="0" presId="urn:microsoft.com/office/officeart/2005/8/layout/cycle2"/>
    <dgm:cxn modelId="{5880D09A-F6A6-416A-A1DB-4DEBFA56221D}" type="presParOf" srcId="{0ECC4872-12F5-48A8-AC48-7B6E5A816149}" destId="{E7D91078-FD77-405D-A739-A052498B9EA7}" srcOrd="0" destOrd="0" presId="urn:microsoft.com/office/officeart/2005/8/layout/cycle2"/>
    <dgm:cxn modelId="{41FF644D-8B73-4679-AAC3-2244F3162254}" type="presParOf" srcId="{F22192A6-511D-47E6-922A-0E31891C6E32}" destId="{494A0E55-B372-428A-B738-A67F35450B13}" srcOrd="2" destOrd="0" presId="urn:microsoft.com/office/officeart/2005/8/layout/cycle2"/>
    <dgm:cxn modelId="{7E048D2A-20DE-4C7E-91E6-74938562B5D3}" type="presParOf" srcId="{F22192A6-511D-47E6-922A-0E31891C6E32}" destId="{5A4E4E80-8FF7-4F74-A275-32CE896FB3D9}" srcOrd="3" destOrd="0" presId="urn:microsoft.com/office/officeart/2005/8/layout/cycle2"/>
    <dgm:cxn modelId="{FEE86BCB-9678-436E-BE99-25F7E06342B3}" type="presParOf" srcId="{5A4E4E80-8FF7-4F74-A275-32CE896FB3D9}" destId="{1D3529E3-4369-42F0-9B3B-50FBCCEDF92D}" srcOrd="0" destOrd="0" presId="urn:microsoft.com/office/officeart/2005/8/layout/cycle2"/>
    <dgm:cxn modelId="{6631C42B-F9B4-4717-9370-EF5E1587D1E3}" type="presParOf" srcId="{F22192A6-511D-47E6-922A-0E31891C6E32}" destId="{B8B4C4AE-54EC-4A7B-B28C-F6C9EAECE494}" srcOrd="4" destOrd="0" presId="urn:microsoft.com/office/officeart/2005/8/layout/cycle2"/>
    <dgm:cxn modelId="{FB0E9C7A-BA6D-484F-A248-92D80078346E}" type="presParOf" srcId="{F22192A6-511D-47E6-922A-0E31891C6E32}" destId="{9706CA6C-95DB-47B8-94B0-AAC69409EC0F}" srcOrd="5" destOrd="0" presId="urn:microsoft.com/office/officeart/2005/8/layout/cycle2"/>
    <dgm:cxn modelId="{07350A00-C13D-4F03-8F8E-080497C617B4}" type="presParOf" srcId="{9706CA6C-95DB-47B8-94B0-AAC69409EC0F}" destId="{52722C19-2363-44E2-A355-5AAAB53D3032}" srcOrd="0" destOrd="0" presId="urn:microsoft.com/office/officeart/2005/8/layout/cycle2"/>
    <dgm:cxn modelId="{18FEAA8E-2F8D-40B9-9505-A20E9DE51EDC}" type="presParOf" srcId="{F22192A6-511D-47E6-922A-0E31891C6E32}" destId="{3CB4C0A1-A990-496A-A038-C4CA223CEDD8}" srcOrd="6" destOrd="0" presId="urn:microsoft.com/office/officeart/2005/8/layout/cycle2"/>
    <dgm:cxn modelId="{038EC32E-567C-4925-84BC-3CC1B8912AFF}" type="presParOf" srcId="{F22192A6-511D-47E6-922A-0E31891C6E32}" destId="{99A50279-2C93-436B-AD88-B6BB4C84BEEC}" srcOrd="7" destOrd="0" presId="urn:microsoft.com/office/officeart/2005/8/layout/cycle2"/>
    <dgm:cxn modelId="{B055A409-8EB7-4B20-B3B0-26680886DB9D}" type="presParOf" srcId="{99A50279-2C93-436B-AD88-B6BB4C84BEEC}" destId="{F3DE6CCB-8419-465A-974A-6C71274E883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F7C3044-FAA1-48E8-AE4E-9F9F41B39E6F}" type="doc">
      <dgm:prSet loTypeId="urn:microsoft.com/office/officeart/2005/8/layout/hierarchy2" loCatId="hierarchy" qsTypeId="urn:microsoft.com/office/officeart/2005/8/quickstyle/simple3" qsCatId="simple" csTypeId="urn:microsoft.com/office/officeart/2005/8/colors/accent1_5" csCatId="accent1" phldr="1"/>
      <dgm:spPr/>
    </dgm:pt>
    <dgm:pt modelId="{D149F1D9-9846-4745-84F5-6EA92CACE1A0}">
      <dgm:prSet custT="1"/>
      <dgm:spPr/>
      <dgm:t>
        <a:bodyPr/>
        <a:lstStyle/>
        <a:p>
          <a:pPr marR="0" algn="ctr" rtl="0"/>
          <a:r>
            <a:rPr lang="ru-RU" sz="1200" b="1" baseline="0" smtClean="0">
              <a:latin typeface="Times New Roman" pitchFamily="18" charset="0"/>
              <a:cs typeface="Times New Roman" pitchFamily="18" charset="0"/>
            </a:rPr>
            <a:t>ПОНЕДЕЛЬНИК</a:t>
          </a:r>
          <a:endParaRPr lang="ru-RU" sz="1200" smtClean="0">
            <a:latin typeface="Times New Roman" pitchFamily="18" charset="0"/>
            <a:cs typeface="Times New Roman" pitchFamily="18" charset="0"/>
          </a:endParaRPr>
        </a:p>
      </dgm:t>
    </dgm:pt>
    <dgm:pt modelId="{3EB2AC2B-36D3-4D8B-B1DC-49654E347A47}" type="parTrans" cxnId="{CEA35AE2-8CCB-47A0-A2F8-339F07358D01}">
      <dgm:prSet/>
      <dgm:spPr/>
      <dgm:t>
        <a:bodyPr/>
        <a:lstStyle/>
        <a:p>
          <a:endParaRPr lang="ru-RU"/>
        </a:p>
      </dgm:t>
    </dgm:pt>
    <dgm:pt modelId="{5F235273-2E3C-47E2-8DC5-E11AE0B8FD44}" type="sibTrans" cxnId="{CEA35AE2-8CCB-47A0-A2F8-339F07358D01}">
      <dgm:prSet/>
      <dgm:spPr/>
      <dgm:t>
        <a:bodyPr/>
        <a:lstStyle/>
        <a:p>
          <a:endParaRPr lang="ru-RU"/>
        </a:p>
      </dgm:t>
    </dgm:pt>
    <dgm:pt modelId="{BD22A358-FB55-4483-8580-4C508A2261B6}">
      <dgm:prSet/>
      <dgm:spPr/>
      <dgm:t>
        <a:bodyPr/>
        <a:lstStyle/>
        <a:p>
          <a:pPr marR="0" algn="ctr" rtl="0"/>
          <a:r>
            <a:rPr lang="ru-RU" b="1" baseline="0" dirty="0" smtClean="0">
              <a:latin typeface="Times New Roman" pitchFamily="18" charset="0"/>
              <a:cs typeface="Times New Roman" pitchFamily="18" charset="0"/>
            </a:rPr>
            <a:t>ОЗНАКОМЛЕНИЕ С ОКРУЖАЮЩИМ</a:t>
          </a:r>
          <a:endParaRPr lang="ru-RU" b="1" dirty="0" smtClean="0">
            <a:latin typeface="Times New Roman" pitchFamily="18" charset="0"/>
            <a:cs typeface="Times New Roman" pitchFamily="18" charset="0"/>
          </a:endParaRPr>
        </a:p>
      </dgm:t>
    </dgm:pt>
    <dgm:pt modelId="{F5442260-ECB4-46E1-9F9D-154CE7125F4B}" type="parTrans" cxnId="{948BE371-9D4E-4104-9981-46FCB98A59EC}">
      <dgm:prSet/>
      <dgm:spPr/>
      <dgm:t>
        <a:bodyPr/>
        <a:lstStyle/>
        <a:p>
          <a:endParaRPr lang="ru-RU"/>
        </a:p>
      </dgm:t>
    </dgm:pt>
    <dgm:pt modelId="{D0DEBD4C-6816-443A-ABF6-4FEFD5CCF781}" type="sibTrans" cxnId="{948BE371-9D4E-4104-9981-46FCB98A59EC}">
      <dgm:prSet/>
      <dgm:spPr/>
      <dgm:t>
        <a:bodyPr/>
        <a:lstStyle/>
        <a:p>
          <a:endParaRPr lang="ru-RU"/>
        </a:p>
      </dgm:t>
    </dgm:pt>
    <dgm:pt modelId="{E7913F2A-7776-4B47-812C-5FF88C64912B}">
      <dgm:prSet custT="1"/>
      <dgm:spPr/>
      <dgm:t>
        <a:bodyPr/>
        <a:lstStyle/>
        <a:p>
          <a:pPr marR="0" algn="ctr" rtl="0"/>
          <a:r>
            <a:rPr lang="ru-RU" sz="1000" b="1" baseline="0" smtClean="0">
              <a:latin typeface="Times New Roman" pitchFamily="18" charset="0"/>
              <a:cs typeface="Times New Roman" pitchFamily="18" charset="0"/>
            </a:rPr>
            <a:t>ИГРА </a:t>
          </a:r>
          <a:endParaRPr lang="ru-RU" sz="1000" b="1" smtClean="0">
            <a:latin typeface="Times New Roman" pitchFamily="18" charset="0"/>
            <a:cs typeface="Times New Roman" pitchFamily="18" charset="0"/>
          </a:endParaRPr>
        </a:p>
      </dgm:t>
    </dgm:pt>
    <dgm:pt modelId="{1E4E79D5-DE35-4F1F-92FE-D68F3D83A01B}" type="parTrans" cxnId="{E6B411C0-BAE4-4784-8349-CE62ECA38DD2}">
      <dgm:prSet/>
      <dgm:spPr/>
      <dgm:t>
        <a:bodyPr/>
        <a:lstStyle/>
        <a:p>
          <a:endParaRPr lang="ru-RU"/>
        </a:p>
      </dgm:t>
    </dgm:pt>
    <dgm:pt modelId="{A56EF07A-44F5-4B6A-BCC9-CE9E76E8DFEB}" type="sibTrans" cxnId="{E6B411C0-BAE4-4784-8349-CE62ECA38DD2}">
      <dgm:prSet/>
      <dgm:spPr/>
      <dgm:t>
        <a:bodyPr/>
        <a:lstStyle/>
        <a:p>
          <a:endParaRPr lang="ru-RU"/>
        </a:p>
      </dgm:t>
    </dgm:pt>
    <dgm:pt modelId="{8297C77E-FFAA-4CE6-A4AF-9B14709F5495}" type="pres">
      <dgm:prSet presAssocID="{EF7C3044-FAA1-48E8-AE4E-9F9F41B39E6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66E0037-982E-40BB-8E2B-30D3428C99CF}" type="pres">
      <dgm:prSet presAssocID="{D149F1D9-9846-4745-84F5-6EA92CACE1A0}" presName="root1" presStyleCnt="0"/>
      <dgm:spPr/>
    </dgm:pt>
    <dgm:pt modelId="{1E4BE958-673C-419B-9401-B955A676ED6E}" type="pres">
      <dgm:prSet presAssocID="{D149F1D9-9846-4745-84F5-6EA92CACE1A0}" presName="LevelOneTextNode" presStyleLbl="node0" presStyleIdx="0" presStyleCnt="1" custScaleX="1992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ED657D-D058-4208-A1AC-9438D32F7D0E}" type="pres">
      <dgm:prSet presAssocID="{D149F1D9-9846-4745-84F5-6EA92CACE1A0}" presName="level2hierChild" presStyleCnt="0"/>
      <dgm:spPr/>
    </dgm:pt>
    <dgm:pt modelId="{922C0F42-D086-4E3E-9B05-81BEC482A766}" type="pres">
      <dgm:prSet presAssocID="{F5442260-ECB4-46E1-9F9D-154CE7125F4B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D0A80450-5B43-47AB-B02B-7376380635A2}" type="pres">
      <dgm:prSet presAssocID="{F5442260-ECB4-46E1-9F9D-154CE7125F4B}" presName="connTx" presStyleLbl="parChTrans1D2" presStyleIdx="0" presStyleCnt="2"/>
      <dgm:spPr/>
      <dgm:t>
        <a:bodyPr/>
        <a:lstStyle/>
        <a:p>
          <a:endParaRPr lang="ru-RU"/>
        </a:p>
      </dgm:t>
    </dgm:pt>
    <dgm:pt modelId="{CFF09A0E-A25A-46C9-BC94-2A0ABA8D5F6A}" type="pres">
      <dgm:prSet presAssocID="{BD22A358-FB55-4483-8580-4C508A2261B6}" presName="root2" presStyleCnt="0"/>
      <dgm:spPr/>
    </dgm:pt>
    <dgm:pt modelId="{17D28465-DC32-4A08-88E6-52EEF5528536}" type="pres">
      <dgm:prSet presAssocID="{BD22A358-FB55-4483-8580-4C508A2261B6}" presName="LevelTwoTextNode" presStyleLbl="node2" presStyleIdx="0" presStyleCnt="2" custAng="0" custScaleX="1495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6E3022-6B89-4D44-A2F2-BCD6AC062B2A}" type="pres">
      <dgm:prSet presAssocID="{BD22A358-FB55-4483-8580-4C508A2261B6}" presName="level3hierChild" presStyleCnt="0"/>
      <dgm:spPr/>
    </dgm:pt>
    <dgm:pt modelId="{D0827637-4A3E-48A4-869B-9353F116D20A}" type="pres">
      <dgm:prSet presAssocID="{1E4E79D5-DE35-4F1F-92FE-D68F3D83A01B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92E53131-DDAA-4DD8-B104-BADBC943E9B4}" type="pres">
      <dgm:prSet presAssocID="{1E4E79D5-DE35-4F1F-92FE-D68F3D83A01B}" presName="connTx" presStyleLbl="parChTrans1D2" presStyleIdx="1" presStyleCnt="2"/>
      <dgm:spPr/>
      <dgm:t>
        <a:bodyPr/>
        <a:lstStyle/>
        <a:p>
          <a:endParaRPr lang="ru-RU"/>
        </a:p>
      </dgm:t>
    </dgm:pt>
    <dgm:pt modelId="{090E6A3D-5A45-4377-B878-863B37EC26EA}" type="pres">
      <dgm:prSet presAssocID="{E7913F2A-7776-4B47-812C-5FF88C64912B}" presName="root2" presStyleCnt="0"/>
      <dgm:spPr/>
    </dgm:pt>
    <dgm:pt modelId="{8892BE8E-0B9B-4706-8799-8B73C943FD20}" type="pres">
      <dgm:prSet presAssocID="{E7913F2A-7776-4B47-812C-5FF88C64912B}" presName="LevelTwoTextNode" presStyleLbl="node2" presStyleIdx="1" presStyleCnt="2" custScaleX="147178" custLinFactNeighborX="5900" custLinFactNeighborY="1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0A0F57-EEE2-499B-918B-27D628B456BC}" type="pres">
      <dgm:prSet presAssocID="{E7913F2A-7776-4B47-812C-5FF88C64912B}" presName="level3hierChild" presStyleCnt="0"/>
      <dgm:spPr/>
    </dgm:pt>
  </dgm:ptLst>
  <dgm:cxnLst>
    <dgm:cxn modelId="{D3CD9382-51B3-4BAD-98BB-B6E1EF5634F2}" type="presOf" srcId="{EF7C3044-FAA1-48E8-AE4E-9F9F41B39E6F}" destId="{8297C77E-FFAA-4CE6-A4AF-9B14709F5495}" srcOrd="0" destOrd="0" presId="urn:microsoft.com/office/officeart/2005/8/layout/hierarchy2"/>
    <dgm:cxn modelId="{A372A59A-49CB-445F-9876-552AFD4483F9}" type="presOf" srcId="{1E4E79D5-DE35-4F1F-92FE-D68F3D83A01B}" destId="{92E53131-DDAA-4DD8-B104-BADBC943E9B4}" srcOrd="1" destOrd="0" presId="urn:microsoft.com/office/officeart/2005/8/layout/hierarchy2"/>
    <dgm:cxn modelId="{0D7AA357-B3FD-4E26-8CFC-CF1F840ABB9A}" type="presOf" srcId="{F5442260-ECB4-46E1-9F9D-154CE7125F4B}" destId="{922C0F42-D086-4E3E-9B05-81BEC482A766}" srcOrd="0" destOrd="0" presId="urn:microsoft.com/office/officeart/2005/8/layout/hierarchy2"/>
    <dgm:cxn modelId="{4E3BEC10-5F8B-4BE8-BD96-3DE7EACEF66D}" type="presOf" srcId="{F5442260-ECB4-46E1-9F9D-154CE7125F4B}" destId="{D0A80450-5B43-47AB-B02B-7376380635A2}" srcOrd="1" destOrd="0" presId="urn:microsoft.com/office/officeart/2005/8/layout/hierarchy2"/>
    <dgm:cxn modelId="{29CD9A88-E463-4A45-A4E0-CCEB89C6518B}" type="presOf" srcId="{E7913F2A-7776-4B47-812C-5FF88C64912B}" destId="{8892BE8E-0B9B-4706-8799-8B73C943FD20}" srcOrd="0" destOrd="0" presId="urn:microsoft.com/office/officeart/2005/8/layout/hierarchy2"/>
    <dgm:cxn modelId="{948BE371-9D4E-4104-9981-46FCB98A59EC}" srcId="{D149F1D9-9846-4745-84F5-6EA92CACE1A0}" destId="{BD22A358-FB55-4483-8580-4C508A2261B6}" srcOrd="0" destOrd="0" parTransId="{F5442260-ECB4-46E1-9F9D-154CE7125F4B}" sibTransId="{D0DEBD4C-6816-443A-ABF6-4FEFD5CCF781}"/>
    <dgm:cxn modelId="{69F19AA4-B747-4A6F-ACFE-FCBAF4E318C9}" type="presOf" srcId="{BD22A358-FB55-4483-8580-4C508A2261B6}" destId="{17D28465-DC32-4A08-88E6-52EEF5528536}" srcOrd="0" destOrd="0" presId="urn:microsoft.com/office/officeart/2005/8/layout/hierarchy2"/>
    <dgm:cxn modelId="{E6B411C0-BAE4-4784-8349-CE62ECA38DD2}" srcId="{D149F1D9-9846-4745-84F5-6EA92CACE1A0}" destId="{E7913F2A-7776-4B47-812C-5FF88C64912B}" srcOrd="1" destOrd="0" parTransId="{1E4E79D5-DE35-4F1F-92FE-D68F3D83A01B}" sibTransId="{A56EF07A-44F5-4B6A-BCC9-CE9E76E8DFEB}"/>
    <dgm:cxn modelId="{86E8B81F-7F0E-408D-910B-61C21BAEFE54}" type="presOf" srcId="{D149F1D9-9846-4745-84F5-6EA92CACE1A0}" destId="{1E4BE958-673C-419B-9401-B955A676ED6E}" srcOrd="0" destOrd="0" presId="urn:microsoft.com/office/officeart/2005/8/layout/hierarchy2"/>
    <dgm:cxn modelId="{CEA35AE2-8CCB-47A0-A2F8-339F07358D01}" srcId="{EF7C3044-FAA1-48E8-AE4E-9F9F41B39E6F}" destId="{D149F1D9-9846-4745-84F5-6EA92CACE1A0}" srcOrd="0" destOrd="0" parTransId="{3EB2AC2B-36D3-4D8B-B1DC-49654E347A47}" sibTransId="{5F235273-2E3C-47E2-8DC5-E11AE0B8FD44}"/>
    <dgm:cxn modelId="{B61799F9-E442-4509-BD7D-B9C001C52B68}" type="presOf" srcId="{1E4E79D5-DE35-4F1F-92FE-D68F3D83A01B}" destId="{D0827637-4A3E-48A4-869B-9353F116D20A}" srcOrd="0" destOrd="0" presId="urn:microsoft.com/office/officeart/2005/8/layout/hierarchy2"/>
    <dgm:cxn modelId="{188BFAEA-09E1-40C2-8ABC-0B8EA38FF8FA}" type="presParOf" srcId="{8297C77E-FFAA-4CE6-A4AF-9B14709F5495}" destId="{166E0037-982E-40BB-8E2B-30D3428C99CF}" srcOrd="0" destOrd="0" presId="urn:microsoft.com/office/officeart/2005/8/layout/hierarchy2"/>
    <dgm:cxn modelId="{BDBBAA56-A985-4EF2-9CA4-78111B1A2487}" type="presParOf" srcId="{166E0037-982E-40BB-8E2B-30D3428C99CF}" destId="{1E4BE958-673C-419B-9401-B955A676ED6E}" srcOrd="0" destOrd="0" presId="urn:microsoft.com/office/officeart/2005/8/layout/hierarchy2"/>
    <dgm:cxn modelId="{F3E3486C-E9F1-452B-98F5-CDAAE2A1FC38}" type="presParOf" srcId="{166E0037-982E-40BB-8E2B-30D3428C99CF}" destId="{DDED657D-D058-4208-A1AC-9438D32F7D0E}" srcOrd="1" destOrd="0" presId="urn:microsoft.com/office/officeart/2005/8/layout/hierarchy2"/>
    <dgm:cxn modelId="{D61D804F-2DD1-477C-A6EE-5F1A8D8B9FD6}" type="presParOf" srcId="{DDED657D-D058-4208-A1AC-9438D32F7D0E}" destId="{922C0F42-D086-4E3E-9B05-81BEC482A766}" srcOrd="0" destOrd="0" presId="urn:microsoft.com/office/officeart/2005/8/layout/hierarchy2"/>
    <dgm:cxn modelId="{AE61007E-AB2B-472E-8C26-AA8745EBFD69}" type="presParOf" srcId="{922C0F42-D086-4E3E-9B05-81BEC482A766}" destId="{D0A80450-5B43-47AB-B02B-7376380635A2}" srcOrd="0" destOrd="0" presId="urn:microsoft.com/office/officeart/2005/8/layout/hierarchy2"/>
    <dgm:cxn modelId="{C828E994-793B-4F5C-85A3-E852AAF5E020}" type="presParOf" srcId="{DDED657D-D058-4208-A1AC-9438D32F7D0E}" destId="{CFF09A0E-A25A-46C9-BC94-2A0ABA8D5F6A}" srcOrd="1" destOrd="0" presId="urn:microsoft.com/office/officeart/2005/8/layout/hierarchy2"/>
    <dgm:cxn modelId="{359F14D7-5144-421B-95AE-6AAD8442D54F}" type="presParOf" srcId="{CFF09A0E-A25A-46C9-BC94-2A0ABA8D5F6A}" destId="{17D28465-DC32-4A08-88E6-52EEF5528536}" srcOrd="0" destOrd="0" presId="urn:microsoft.com/office/officeart/2005/8/layout/hierarchy2"/>
    <dgm:cxn modelId="{F12DB974-667E-474B-A248-651DF65B56DF}" type="presParOf" srcId="{CFF09A0E-A25A-46C9-BC94-2A0ABA8D5F6A}" destId="{726E3022-6B89-4D44-A2F2-BCD6AC062B2A}" srcOrd="1" destOrd="0" presId="urn:microsoft.com/office/officeart/2005/8/layout/hierarchy2"/>
    <dgm:cxn modelId="{CAA71BF7-7FDB-4D50-BD68-CD62C28B0BEB}" type="presParOf" srcId="{DDED657D-D058-4208-A1AC-9438D32F7D0E}" destId="{D0827637-4A3E-48A4-869B-9353F116D20A}" srcOrd="2" destOrd="0" presId="urn:microsoft.com/office/officeart/2005/8/layout/hierarchy2"/>
    <dgm:cxn modelId="{55AFBD3E-E94B-4A04-B4E0-A1FC43BC536A}" type="presParOf" srcId="{D0827637-4A3E-48A4-869B-9353F116D20A}" destId="{92E53131-DDAA-4DD8-B104-BADBC943E9B4}" srcOrd="0" destOrd="0" presId="urn:microsoft.com/office/officeart/2005/8/layout/hierarchy2"/>
    <dgm:cxn modelId="{A2893002-D927-4023-B00A-3D854DEFEDD2}" type="presParOf" srcId="{DDED657D-D058-4208-A1AC-9438D32F7D0E}" destId="{090E6A3D-5A45-4377-B878-863B37EC26EA}" srcOrd="3" destOrd="0" presId="urn:microsoft.com/office/officeart/2005/8/layout/hierarchy2"/>
    <dgm:cxn modelId="{05B20161-773F-462C-AB96-09F7C86FCEAA}" type="presParOf" srcId="{090E6A3D-5A45-4377-B878-863B37EC26EA}" destId="{8892BE8E-0B9B-4706-8799-8B73C943FD20}" srcOrd="0" destOrd="0" presId="urn:microsoft.com/office/officeart/2005/8/layout/hierarchy2"/>
    <dgm:cxn modelId="{533688C0-6013-463F-A525-D13F33FE26FA}" type="presParOf" srcId="{090E6A3D-5A45-4377-B878-863B37EC26EA}" destId="{8E0A0F57-EEE2-499B-918B-27D628B456B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7F31CE3-6A67-4BBF-87D0-6BAB909F714E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</dgm:pt>
    <dgm:pt modelId="{F9704E16-941F-4774-807C-2B7B682DFA4A}">
      <dgm:prSet custT="1"/>
      <dgm:spPr/>
      <dgm:t>
        <a:bodyPr/>
        <a:lstStyle/>
        <a:p>
          <a:pPr marR="0" algn="ctr" rtl="0"/>
          <a:r>
            <a:rPr lang="ru-RU" sz="1200" b="1" baseline="0" dirty="0" smtClean="0">
              <a:latin typeface="Times New Roman" pitchFamily="18" charset="0"/>
              <a:cs typeface="Times New Roman" pitchFamily="18" charset="0"/>
            </a:rPr>
            <a:t>ВТОРНИК</a:t>
          </a:r>
          <a:endParaRPr lang="ru-RU" sz="120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2A94101F-DB88-4B2E-AB5D-4C2F281D9034}" type="parTrans" cxnId="{97CCE4DB-D8E1-4C6A-8D67-CD62CD0A238C}">
      <dgm:prSet/>
      <dgm:spPr/>
      <dgm:t>
        <a:bodyPr/>
        <a:lstStyle/>
        <a:p>
          <a:endParaRPr lang="ru-RU"/>
        </a:p>
      </dgm:t>
    </dgm:pt>
    <dgm:pt modelId="{48F228C7-26D1-44CC-B074-F27355AC2247}" type="sibTrans" cxnId="{97CCE4DB-D8E1-4C6A-8D67-CD62CD0A238C}">
      <dgm:prSet/>
      <dgm:spPr/>
      <dgm:t>
        <a:bodyPr/>
        <a:lstStyle/>
        <a:p>
          <a:endParaRPr lang="ru-RU"/>
        </a:p>
      </dgm:t>
    </dgm:pt>
    <dgm:pt modelId="{BE5E5AC5-5E30-4FE9-9A06-38AEF96319F2}">
      <dgm:prSet custT="1"/>
      <dgm:spPr/>
      <dgm:t>
        <a:bodyPr/>
        <a:lstStyle/>
        <a:p>
          <a:pPr marR="0" algn="ctr" rtl="0"/>
          <a:r>
            <a:rPr lang="ru-RU" sz="1000" b="1" baseline="0" dirty="0" smtClean="0">
              <a:latin typeface="Times New Roman" pitchFamily="18" charset="0"/>
              <a:cs typeface="Times New Roman" pitchFamily="18" charset="0"/>
            </a:rPr>
            <a:t>АППЛИКАЦИЯ</a:t>
          </a:r>
          <a:endParaRPr lang="ru-RU" sz="10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5A204AA2-0CE4-4255-B017-A64A721B464C}" type="parTrans" cxnId="{82590659-0A75-4C14-B5EE-2BC6C6BA8653}">
      <dgm:prSet/>
      <dgm:spPr/>
      <dgm:t>
        <a:bodyPr/>
        <a:lstStyle/>
        <a:p>
          <a:endParaRPr lang="ru-RU"/>
        </a:p>
      </dgm:t>
    </dgm:pt>
    <dgm:pt modelId="{C6C56BC7-8D0D-480D-B713-D4011E45FC3D}" type="sibTrans" cxnId="{82590659-0A75-4C14-B5EE-2BC6C6BA8653}">
      <dgm:prSet/>
      <dgm:spPr/>
      <dgm:t>
        <a:bodyPr/>
        <a:lstStyle/>
        <a:p>
          <a:endParaRPr lang="ru-RU"/>
        </a:p>
      </dgm:t>
    </dgm:pt>
    <dgm:pt modelId="{35A10E6E-6DFA-4F28-90FD-03606555C038}">
      <dgm:prSet custT="1"/>
      <dgm:spPr/>
      <dgm:t>
        <a:bodyPr/>
        <a:lstStyle/>
        <a:p>
          <a:pPr marR="0" algn="ctr" rtl="0"/>
          <a:r>
            <a:rPr lang="ru-RU" sz="800" b="1" baseline="0" dirty="0" smtClean="0">
              <a:latin typeface="Times New Roman" pitchFamily="18" charset="0"/>
              <a:cs typeface="Times New Roman" pitchFamily="18" charset="0"/>
            </a:rPr>
            <a:t>ЧТЕНИЕ ХУДОЖЕСТВЕННОЙ ЛИТЕРАТУРЫ</a:t>
          </a:r>
          <a:endParaRPr lang="ru-RU" sz="8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E2139716-3952-456C-BD09-3B7DD3A915FD}" type="parTrans" cxnId="{213CAEF8-A47F-4F89-BE8C-1D107CD96860}">
      <dgm:prSet/>
      <dgm:spPr/>
      <dgm:t>
        <a:bodyPr/>
        <a:lstStyle/>
        <a:p>
          <a:endParaRPr lang="ru-RU"/>
        </a:p>
      </dgm:t>
    </dgm:pt>
    <dgm:pt modelId="{E9802E39-EF45-49FB-AEEA-DC502C5677F8}" type="sibTrans" cxnId="{213CAEF8-A47F-4F89-BE8C-1D107CD96860}">
      <dgm:prSet/>
      <dgm:spPr/>
      <dgm:t>
        <a:bodyPr/>
        <a:lstStyle/>
        <a:p>
          <a:endParaRPr lang="ru-RU"/>
        </a:p>
      </dgm:t>
    </dgm:pt>
    <dgm:pt modelId="{E7F997A7-EC09-49BF-A65F-6D35C2EA7A8A}" type="pres">
      <dgm:prSet presAssocID="{27F31CE3-6A67-4BBF-87D0-6BAB909F714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919CE80C-0583-425B-A032-9A77126020FE}" type="pres">
      <dgm:prSet presAssocID="{F9704E16-941F-4774-807C-2B7B682DFA4A}" presName="root1" presStyleCnt="0"/>
      <dgm:spPr/>
    </dgm:pt>
    <dgm:pt modelId="{E65F66BB-5CCE-40CA-BF38-83332EEBA9F3}" type="pres">
      <dgm:prSet presAssocID="{F9704E16-941F-4774-807C-2B7B682DFA4A}" presName="LevelOneTextNode" presStyleLbl="node0" presStyleIdx="0" presStyleCnt="1" custScaleX="171202" custScaleY="1417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D7474A-4985-46D4-BE0B-424FB0A7AE34}" type="pres">
      <dgm:prSet presAssocID="{F9704E16-941F-4774-807C-2B7B682DFA4A}" presName="level2hierChild" presStyleCnt="0"/>
      <dgm:spPr/>
    </dgm:pt>
    <dgm:pt modelId="{5012DF0A-1E5D-4982-9A4C-F41BBD03A2CE}" type="pres">
      <dgm:prSet presAssocID="{5A204AA2-0CE4-4255-B017-A64A721B464C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9C4A1DC1-3AB7-46C1-BC80-6185FA444B25}" type="pres">
      <dgm:prSet presAssocID="{5A204AA2-0CE4-4255-B017-A64A721B464C}" presName="connTx" presStyleLbl="parChTrans1D2" presStyleIdx="0" presStyleCnt="2"/>
      <dgm:spPr/>
      <dgm:t>
        <a:bodyPr/>
        <a:lstStyle/>
        <a:p>
          <a:endParaRPr lang="ru-RU"/>
        </a:p>
      </dgm:t>
    </dgm:pt>
    <dgm:pt modelId="{ECCFFD06-90E1-435E-85E6-ADAF7683BFD0}" type="pres">
      <dgm:prSet presAssocID="{BE5E5AC5-5E30-4FE9-9A06-38AEF96319F2}" presName="root2" presStyleCnt="0"/>
      <dgm:spPr/>
    </dgm:pt>
    <dgm:pt modelId="{546CF654-A428-490B-864F-1ACE34011F6C}" type="pres">
      <dgm:prSet presAssocID="{BE5E5AC5-5E30-4FE9-9A06-38AEF96319F2}" presName="LevelTwoTextNode" presStyleLbl="node2" presStyleIdx="0" presStyleCnt="2" custScaleX="348537" custScaleY="153701" custLinFactNeighborX="24706" custLinFactNeighborY="-189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52117B-6B2B-43E6-A4E7-A56A3032ABCF}" type="pres">
      <dgm:prSet presAssocID="{BE5E5AC5-5E30-4FE9-9A06-38AEF96319F2}" presName="level3hierChild" presStyleCnt="0"/>
      <dgm:spPr/>
    </dgm:pt>
    <dgm:pt modelId="{DD675015-BE20-4B02-97D1-D87DCB32BFA0}" type="pres">
      <dgm:prSet presAssocID="{E2139716-3952-456C-BD09-3B7DD3A915FD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F4E2AB36-5F02-416A-98EF-806C29CCE8FA}" type="pres">
      <dgm:prSet presAssocID="{E2139716-3952-456C-BD09-3B7DD3A915FD}" presName="connTx" presStyleLbl="parChTrans1D2" presStyleIdx="1" presStyleCnt="2"/>
      <dgm:spPr/>
      <dgm:t>
        <a:bodyPr/>
        <a:lstStyle/>
        <a:p>
          <a:endParaRPr lang="ru-RU"/>
        </a:p>
      </dgm:t>
    </dgm:pt>
    <dgm:pt modelId="{AF7AFBF5-FF05-41D9-9847-4127C90BDCEA}" type="pres">
      <dgm:prSet presAssocID="{35A10E6E-6DFA-4F28-90FD-03606555C038}" presName="root2" presStyleCnt="0"/>
      <dgm:spPr/>
    </dgm:pt>
    <dgm:pt modelId="{96519672-06DB-4E91-A11D-AD4A0FF5CABB}" type="pres">
      <dgm:prSet presAssocID="{35A10E6E-6DFA-4F28-90FD-03606555C038}" presName="LevelTwoTextNode" presStyleLbl="node2" presStyleIdx="1" presStyleCnt="2" custScaleX="376088" custScaleY="163211" custLinFactNeighborX="6747" custLinFactNeighborY="-75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235123-5C74-43F6-BCD1-8C48698888D8}" type="pres">
      <dgm:prSet presAssocID="{35A10E6E-6DFA-4F28-90FD-03606555C038}" presName="level3hierChild" presStyleCnt="0"/>
      <dgm:spPr/>
    </dgm:pt>
  </dgm:ptLst>
  <dgm:cxnLst>
    <dgm:cxn modelId="{213CAEF8-A47F-4F89-BE8C-1D107CD96860}" srcId="{F9704E16-941F-4774-807C-2B7B682DFA4A}" destId="{35A10E6E-6DFA-4F28-90FD-03606555C038}" srcOrd="1" destOrd="0" parTransId="{E2139716-3952-456C-BD09-3B7DD3A915FD}" sibTransId="{E9802E39-EF45-49FB-AEEA-DC502C5677F8}"/>
    <dgm:cxn modelId="{97CCE4DB-D8E1-4C6A-8D67-CD62CD0A238C}" srcId="{27F31CE3-6A67-4BBF-87D0-6BAB909F714E}" destId="{F9704E16-941F-4774-807C-2B7B682DFA4A}" srcOrd="0" destOrd="0" parTransId="{2A94101F-DB88-4B2E-AB5D-4C2F281D9034}" sibTransId="{48F228C7-26D1-44CC-B074-F27355AC2247}"/>
    <dgm:cxn modelId="{1BD9C8B3-671D-407D-B350-E7A4AE573916}" type="presOf" srcId="{E2139716-3952-456C-BD09-3B7DD3A915FD}" destId="{DD675015-BE20-4B02-97D1-D87DCB32BFA0}" srcOrd="0" destOrd="0" presId="urn:microsoft.com/office/officeart/2005/8/layout/hierarchy2"/>
    <dgm:cxn modelId="{82590659-0A75-4C14-B5EE-2BC6C6BA8653}" srcId="{F9704E16-941F-4774-807C-2B7B682DFA4A}" destId="{BE5E5AC5-5E30-4FE9-9A06-38AEF96319F2}" srcOrd="0" destOrd="0" parTransId="{5A204AA2-0CE4-4255-B017-A64A721B464C}" sibTransId="{C6C56BC7-8D0D-480D-B713-D4011E45FC3D}"/>
    <dgm:cxn modelId="{098EBE12-BBF2-4849-859F-F8DB0052E07A}" type="presOf" srcId="{5A204AA2-0CE4-4255-B017-A64A721B464C}" destId="{5012DF0A-1E5D-4982-9A4C-F41BBD03A2CE}" srcOrd="0" destOrd="0" presId="urn:microsoft.com/office/officeart/2005/8/layout/hierarchy2"/>
    <dgm:cxn modelId="{337FE74D-9C52-4F74-9ABC-902173851804}" type="presOf" srcId="{BE5E5AC5-5E30-4FE9-9A06-38AEF96319F2}" destId="{546CF654-A428-490B-864F-1ACE34011F6C}" srcOrd="0" destOrd="0" presId="urn:microsoft.com/office/officeart/2005/8/layout/hierarchy2"/>
    <dgm:cxn modelId="{4BDF11F8-71E3-4607-B963-3013E58913A9}" type="presOf" srcId="{E2139716-3952-456C-BD09-3B7DD3A915FD}" destId="{F4E2AB36-5F02-416A-98EF-806C29CCE8FA}" srcOrd="1" destOrd="0" presId="urn:microsoft.com/office/officeart/2005/8/layout/hierarchy2"/>
    <dgm:cxn modelId="{629C7EEF-B88B-4343-A149-8E15FE953B0E}" type="presOf" srcId="{5A204AA2-0CE4-4255-B017-A64A721B464C}" destId="{9C4A1DC1-3AB7-46C1-BC80-6185FA444B25}" srcOrd="1" destOrd="0" presId="urn:microsoft.com/office/officeart/2005/8/layout/hierarchy2"/>
    <dgm:cxn modelId="{344E0719-29BA-450C-B264-5D2262939EEC}" type="presOf" srcId="{35A10E6E-6DFA-4F28-90FD-03606555C038}" destId="{96519672-06DB-4E91-A11D-AD4A0FF5CABB}" srcOrd="0" destOrd="0" presId="urn:microsoft.com/office/officeart/2005/8/layout/hierarchy2"/>
    <dgm:cxn modelId="{88D516B5-E842-4F04-AF22-442AE82250D8}" type="presOf" srcId="{F9704E16-941F-4774-807C-2B7B682DFA4A}" destId="{E65F66BB-5CCE-40CA-BF38-83332EEBA9F3}" srcOrd="0" destOrd="0" presId="urn:microsoft.com/office/officeart/2005/8/layout/hierarchy2"/>
    <dgm:cxn modelId="{A1DCE39B-9DD1-47C7-8DE9-B62758E9C8A1}" type="presOf" srcId="{27F31CE3-6A67-4BBF-87D0-6BAB909F714E}" destId="{E7F997A7-EC09-49BF-A65F-6D35C2EA7A8A}" srcOrd="0" destOrd="0" presId="urn:microsoft.com/office/officeart/2005/8/layout/hierarchy2"/>
    <dgm:cxn modelId="{5E3EEB03-BD1C-4CA3-9C38-2B7ECF890551}" type="presParOf" srcId="{E7F997A7-EC09-49BF-A65F-6D35C2EA7A8A}" destId="{919CE80C-0583-425B-A032-9A77126020FE}" srcOrd="0" destOrd="0" presId="urn:microsoft.com/office/officeart/2005/8/layout/hierarchy2"/>
    <dgm:cxn modelId="{B1D0B3B3-0628-4700-AC8A-C722E06919A9}" type="presParOf" srcId="{919CE80C-0583-425B-A032-9A77126020FE}" destId="{E65F66BB-5CCE-40CA-BF38-83332EEBA9F3}" srcOrd="0" destOrd="0" presId="urn:microsoft.com/office/officeart/2005/8/layout/hierarchy2"/>
    <dgm:cxn modelId="{FF01372B-85AF-48A4-B5B3-EF574AF75CD4}" type="presParOf" srcId="{919CE80C-0583-425B-A032-9A77126020FE}" destId="{07D7474A-4985-46D4-BE0B-424FB0A7AE34}" srcOrd="1" destOrd="0" presId="urn:microsoft.com/office/officeart/2005/8/layout/hierarchy2"/>
    <dgm:cxn modelId="{D1B38256-5F32-4005-8AD2-D2EFE6C3B6C8}" type="presParOf" srcId="{07D7474A-4985-46D4-BE0B-424FB0A7AE34}" destId="{5012DF0A-1E5D-4982-9A4C-F41BBD03A2CE}" srcOrd="0" destOrd="0" presId="urn:microsoft.com/office/officeart/2005/8/layout/hierarchy2"/>
    <dgm:cxn modelId="{F3092E40-36E8-4617-AE11-1F9DD11EAFAC}" type="presParOf" srcId="{5012DF0A-1E5D-4982-9A4C-F41BBD03A2CE}" destId="{9C4A1DC1-3AB7-46C1-BC80-6185FA444B25}" srcOrd="0" destOrd="0" presId="urn:microsoft.com/office/officeart/2005/8/layout/hierarchy2"/>
    <dgm:cxn modelId="{491434AE-52D5-49BC-AA19-C2AC36ED7ADD}" type="presParOf" srcId="{07D7474A-4985-46D4-BE0B-424FB0A7AE34}" destId="{ECCFFD06-90E1-435E-85E6-ADAF7683BFD0}" srcOrd="1" destOrd="0" presId="urn:microsoft.com/office/officeart/2005/8/layout/hierarchy2"/>
    <dgm:cxn modelId="{92A50079-E8AA-43F6-B9CF-BD42A39C7858}" type="presParOf" srcId="{ECCFFD06-90E1-435E-85E6-ADAF7683BFD0}" destId="{546CF654-A428-490B-864F-1ACE34011F6C}" srcOrd="0" destOrd="0" presId="urn:microsoft.com/office/officeart/2005/8/layout/hierarchy2"/>
    <dgm:cxn modelId="{028F4DF9-96C6-4545-A5F6-FA07A4B0BFB0}" type="presParOf" srcId="{ECCFFD06-90E1-435E-85E6-ADAF7683BFD0}" destId="{2252117B-6B2B-43E6-A4E7-A56A3032ABCF}" srcOrd="1" destOrd="0" presId="urn:microsoft.com/office/officeart/2005/8/layout/hierarchy2"/>
    <dgm:cxn modelId="{333B890E-091E-40AA-AB4F-B7EA9B4ED007}" type="presParOf" srcId="{07D7474A-4985-46D4-BE0B-424FB0A7AE34}" destId="{DD675015-BE20-4B02-97D1-D87DCB32BFA0}" srcOrd="2" destOrd="0" presId="urn:microsoft.com/office/officeart/2005/8/layout/hierarchy2"/>
    <dgm:cxn modelId="{8ED162EB-A017-4519-8D18-243F55BA041A}" type="presParOf" srcId="{DD675015-BE20-4B02-97D1-D87DCB32BFA0}" destId="{F4E2AB36-5F02-416A-98EF-806C29CCE8FA}" srcOrd="0" destOrd="0" presId="urn:microsoft.com/office/officeart/2005/8/layout/hierarchy2"/>
    <dgm:cxn modelId="{37095266-285C-431B-861A-9DC614160025}" type="presParOf" srcId="{07D7474A-4985-46D4-BE0B-424FB0A7AE34}" destId="{AF7AFBF5-FF05-41D9-9847-4127C90BDCEA}" srcOrd="3" destOrd="0" presId="urn:microsoft.com/office/officeart/2005/8/layout/hierarchy2"/>
    <dgm:cxn modelId="{38B999B8-8E3A-4914-9FB0-DCE3D2B0C5CC}" type="presParOf" srcId="{AF7AFBF5-FF05-41D9-9847-4127C90BDCEA}" destId="{96519672-06DB-4E91-A11D-AD4A0FF5CABB}" srcOrd="0" destOrd="0" presId="urn:microsoft.com/office/officeart/2005/8/layout/hierarchy2"/>
    <dgm:cxn modelId="{71C6C538-3EF3-4CF8-8C0A-90F36438D527}" type="presParOf" srcId="{AF7AFBF5-FF05-41D9-9847-4127C90BDCEA}" destId="{59235123-5C74-43F6-BCD1-8C48698888D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DDF8ECC-88E3-4E6A-B967-167F9099451F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</dgm:pt>
    <dgm:pt modelId="{A695E4C8-ECCA-4020-BB54-5385096F80B2}">
      <dgm:prSet custT="1"/>
      <dgm:spPr/>
      <dgm:t>
        <a:bodyPr/>
        <a:lstStyle/>
        <a:p>
          <a:pPr marR="0" algn="ctr" rtl="0"/>
          <a:r>
            <a:rPr lang="ru-RU" sz="1200" b="1" baseline="0" dirty="0" smtClean="0">
              <a:latin typeface="Times New Roman" pitchFamily="18" charset="0"/>
              <a:cs typeface="Times New Roman" pitchFamily="18" charset="0"/>
            </a:rPr>
            <a:t>СРЕДА</a:t>
          </a:r>
          <a:endParaRPr lang="ru-RU" sz="12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B7584DCB-84DA-4A5B-9785-BC23FCEFBEA2}" type="parTrans" cxnId="{D86D9D12-B5D7-45B7-9959-3AE46559773B}">
      <dgm:prSet/>
      <dgm:spPr/>
      <dgm:t>
        <a:bodyPr/>
        <a:lstStyle/>
        <a:p>
          <a:endParaRPr lang="ru-RU"/>
        </a:p>
      </dgm:t>
    </dgm:pt>
    <dgm:pt modelId="{AF1BFFA0-429C-46CA-BB08-99B84EFFCB22}" type="sibTrans" cxnId="{D86D9D12-B5D7-45B7-9959-3AE46559773B}">
      <dgm:prSet/>
      <dgm:spPr/>
      <dgm:t>
        <a:bodyPr/>
        <a:lstStyle/>
        <a:p>
          <a:endParaRPr lang="ru-RU"/>
        </a:p>
      </dgm:t>
    </dgm:pt>
    <dgm:pt modelId="{4BB59A5E-0D01-4771-8F23-22490D14F4D9}">
      <dgm:prSet custT="1"/>
      <dgm:spPr/>
      <dgm:t>
        <a:bodyPr/>
        <a:lstStyle/>
        <a:p>
          <a:pPr marR="0" algn="ctr" rtl="0"/>
          <a:r>
            <a:rPr lang="ru-RU" sz="1000" b="1" baseline="0" smtClean="0">
              <a:latin typeface="Times New Roman" pitchFamily="18" charset="0"/>
              <a:cs typeface="Times New Roman" pitchFamily="18" charset="0"/>
            </a:rPr>
            <a:t>ЗАУЧИВАНИЕ СТИХОВ</a:t>
          </a:r>
          <a:endParaRPr lang="ru-RU" sz="1000" b="1" smtClean="0">
            <a:latin typeface="Times New Roman" pitchFamily="18" charset="0"/>
            <a:cs typeface="Times New Roman" pitchFamily="18" charset="0"/>
          </a:endParaRPr>
        </a:p>
      </dgm:t>
    </dgm:pt>
    <dgm:pt modelId="{61A6DBEF-28CF-4EB7-9F43-CF0B4CDB2A1C}" type="parTrans" cxnId="{976A8356-35E4-4E7E-ACC6-5970FF49F368}">
      <dgm:prSet/>
      <dgm:spPr/>
      <dgm:t>
        <a:bodyPr/>
        <a:lstStyle/>
        <a:p>
          <a:endParaRPr lang="ru-RU"/>
        </a:p>
      </dgm:t>
    </dgm:pt>
    <dgm:pt modelId="{1A015F98-0AEB-426F-B982-961089513C0E}" type="sibTrans" cxnId="{976A8356-35E4-4E7E-ACC6-5970FF49F368}">
      <dgm:prSet/>
      <dgm:spPr/>
      <dgm:t>
        <a:bodyPr/>
        <a:lstStyle/>
        <a:p>
          <a:endParaRPr lang="ru-RU"/>
        </a:p>
      </dgm:t>
    </dgm:pt>
    <dgm:pt modelId="{BA703BD0-FD9D-4127-A211-C012AB99FF90}">
      <dgm:prSet custT="1"/>
      <dgm:spPr/>
      <dgm:t>
        <a:bodyPr/>
        <a:lstStyle/>
        <a:p>
          <a:pPr marR="0" algn="ctr" rtl="0"/>
          <a:r>
            <a:rPr lang="ru-RU" sz="1000" b="1" baseline="0" smtClean="0">
              <a:latin typeface="Times New Roman" pitchFamily="18" charset="0"/>
              <a:cs typeface="Times New Roman" pitchFamily="18" charset="0"/>
            </a:rPr>
            <a:t>ИГРА</a:t>
          </a:r>
          <a:endParaRPr lang="ru-RU" sz="1000" b="1" smtClean="0">
            <a:latin typeface="Times New Roman" pitchFamily="18" charset="0"/>
            <a:cs typeface="Times New Roman" pitchFamily="18" charset="0"/>
          </a:endParaRPr>
        </a:p>
      </dgm:t>
    </dgm:pt>
    <dgm:pt modelId="{00FEDC7D-DF88-438B-A5BD-0E642D212FC5}" type="parTrans" cxnId="{F9895078-B5E0-4FEB-A7B2-7D6A2E0EB6F3}">
      <dgm:prSet/>
      <dgm:spPr/>
      <dgm:t>
        <a:bodyPr/>
        <a:lstStyle/>
        <a:p>
          <a:endParaRPr lang="ru-RU"/>
        </a:p>
      </dgm:t>
    </dgm:pt>
    <dgm:pt modelId="{E5A5C760-0E75-4DE2-9152-F272AFAE513F}" type="sibTrans" cxnId="{F9895078-B5E0-4FEB-A7B2-7D6A2E0EB6F3}">
      <dgm:prSet/>
      <dgm:spPr/>
      <dgm:t>
        <a:bodyPr/>
        <a:lstStyle/>
        <a:p>
          <a:endParaRPr lang="ru-RU"/>
        </a:p>
      </dgm:t>
    </dgm:pt>
    <dgm:pt modelId="{07E05FF3-61D2-4BE2-A460-59B6C2C70798}" type="pres">
      <dgm:prSet presAssocID="{ADDF8ECC-88E3-4E6A-B967-167F9099451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CEA77FC-FF3F-4BFC-ADAE-9472C3FF38DB}" type="pres">
      <dgm:prSet presAssocID="{A695E4C8-ECCA-4020-BB54-5385096F80B2}" presName="root1" presStyleCnt="0"/>
      <dgm:spPr/>
    </dgm:pt>
    <dgm:pt modelId="{9A1FCFC5-ED3C-4F59-91FA-1C91E50553CF}" type="pres">
      <dgm:prSet presAssocID="{A695E4C8-ECCA-4020-BB54-5385096F80B2}" presName="LevelOneTextNode" presStyleLbl="node0" presStyleIdx="0" presStyleCnt="1" custScaleX="126082" custScaleY="1265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21A639-52D5-4AA7-BD39-1FD9E9747E8B}" type="pres">
      <dgm:prSet presAssocID="{A695E4C8-ECCA-4020-BB54-5385096F80B2}" presName="level2hierChild" presStyleCnt="0"/>
      <dgm:spPr/>
    </dgm:pt>
    <dgm:pt modelId="{C03CB4F5-AF2C-428F-A59B-2B9E8925018C}" type="pres">
      <dgm:prSet presAssocID="{61A6DBEF-28CF-4EB7-9F43-CF0B4CDB2A1C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64023EA4-2091-4AB6-ACC2-E9D1D3C7C74B}" type="pres">
      <dgm:prSet presAssocID="{61A6DBEF-28CF-4EB7-9F43-CF0B4CDB2A1C}" presName="connTx" presStyleLbl="parChTrans1D2" presStyleIdx="0" presStyleCnt="2"/>
      <dgm:spPr/>
      <dgm:t>
        <a:bodyPr/>
        <a:lstStyle/>
        <a:p>
          <a:endParaRPr lang="ru-RU"/>
        </a:p>
      </dgm:t>
    </dgm:pt>
    <dgm:pt modelId="{73755FD2-AFB6-4D9D-B07D-BB251B446CB7}" type="pres">
      <dgm:prSet presAssocID="{4BB59A5E-0D01-4771-8F23-22490D14F4D9}" presName="root2" presStyleCnt="0"/>
      <dgm:spPr/>
    </dgm:pt>
    <dgm:pt modelId="{DE16CB21-7E7E-49C5-AE09-66726CDD834B}" type="pres">
      <dgm:prSet presAssocID="{4BB59A5E-0D01-4771-8F23-22490D14F4D9}" presName="LevelTwoTextNode" presStyleLbl="node2" presStyleIdx="0" presStyleCnt="2" custScaleX="280341" custScaleY="100125" custLinFactNeighborX="12086" custLinFactNeighborY="-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E3771D-BFB9-470F-9209-5B08C4626DAC}" type="pres">
      <dgm:prSet presAssocID="{4BB59A5E-0D01-4771-8F23-22490D14F4D9}" presName="level3hierChild" presStyleCnt="0"/>
      <dgm:spPr/>
    </dgm:pt>
    <dgm:pt modelId="{BBF3618D-D564-4127-BB87-DD73C540A526}" type="pres">
      <dgm:prSet presAssocID="{00FEDC7D-DF88-438B-A5BD-0E642D212FC5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666B2A8D-3A2B-492E-B595-403417F17F81}" type="pres">
      <dgm:prSet presAssocID="{00FEDC7D-DF88-438B-A5BD-0E642D212FC5}" presName="connTx" presStyleLbl="parChTrans1D2" presStyleIdx="1" presStyleCnt="2"/>
      <dgm:spPr/>
      <dgm:t>
        <a:bodyPr/>
        <a:lstStyle/>
        <a:p>
          <a:endParaRPr lang="ru-RU"/>
        </a:p>
      </dgm:t>
    </dgm:pt>
    <dgm:pt modelId="{98521D04-8D5E-482E-A468-E3202EF09C2F}" type="pres">
      <dgm:prSet presAssocID="{BA703BD0-FD9D-4127-A211-C012AB99FF90}" presName="root2" presStyleCnt="0"/>
      <dgm:spPr/>
    </dgm:pt>
    <dgm:pt modelId="{E86B6201-64CC-452D-8884-404F2A686275}" type="pres">
      <dgm:prSet presAssocID="{BA703BD0-FD9D-4127-A211-C012AB99FF90}" presName="LevelTwoTextNode" presStyleLbl="node2" presStyleIdx="1" presStyleCnt="2" custScaleX="207874" custLinFactNeighborX="10877" custLinFactNeighborY="-169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39F54D-4A19-4C2A-B2D9-84AE1B9155DA}" type="pres">
      <dgm:prSet presAssocID="{BA703BD0-FD9D-4127-A211-C012AB99FF90}" presName="level3hierChild" presStyleCnt="0"/>
      <dgm:spPr/>
    </dgm:pt>
  </dgm:ptLst>
  <dgm:cxnLst>
    <dgm:cxn modelId="{DBA36C45-FCA4-42CF-AFAC-C599D235D4DA}" type="presOf" srcId="{4BB59A5E-0D01-4771-8F23-22490D14F4D9}" destId="{DE16CB21-7E7E-49C5-AE09-66726CDD834B}" srcOrd="0" destOrd="0" presId="urn:microsoft.com/office/officeart/2005/8/layout/hierarchy2"/>
    <dgm:cxn modelId="{4FF8DCD1-908D-4779-A9DF-F86A7F312534}" type="presOf" srcId="{A695E4C8-ECCA-4020-BB54-5385096F80B2}" destId="{9A1FCFC5-ED3C-4F59-91FA-1C91E50553CF}" srcOrd="0" destOrd="0" presId="urn:microsoft.com/office/officeart/2005/8/layout/hierarchy2"/>
    <dgm:cxn modelId="{919A39B9-B881-4B1C-A69F-271CF6181DD1}" type="presOf" srcId="{ADDF8ECC-88E3-4E6A-B967-167F9099451F}" destId="{07E05FF3-61D2-4BE2-A460-59B6C2C70798}" srcOrd="0" destOrd="0" presId="urn:microsoft.com/office/officeart/2005/8/layout/hierarchy2"/>
    <dgm:cxn modelId="{D86D9D12-B5D7-45B7-9959-3AE46559773B}" srcId="{ADDF8ECC-88E3-4E6A-B967-167F9099451F}" destId="{A695E4C8-ECCA-4020-BB54-5385096F80B2}" srcOrd="0" destOrd="0" parTransId="{B7584DCB-84DA-4A5B-9785-BC23FCEFBEA2}" sibTransId="{AF1BFFA0-429C-46CA-BB08-99B84EFFCB22}"/>
    <dgm:cxn modelId="{F7BE4B85-5755-46BC-911E-6DA28D0A394B}" type="presOf" srcId="{61A6DBEF-28CF-4EB7-9F43-CF0B4CDB2A1C}" destId="{64023EA4-2091-4AB6-ACC2-E9D1D3C7C74B}" srcOrd="1" destOrd="0" presId="urn:microsoft.com/office/officeart/2005/8/layout/hierarchy2"/>
    <dgm:cxn modelId="{F9895078-B5E0-4FEB-A7B2-7D6A2E0EB6F3}" srcId="{A695E4C8-ECCA-4020-BB54-5385096F80B2}" destId="{BA703BD0-FD9D-4127-A211-C012AB99FF90}" srcOrd="1" destOrd="0" parTransId="{00FEDC7D-DF88-438B-A5BD-0E642D212FC5}" sibTransId="{E5A5C760-0E75-4DE2-9152-F272AFAE513F}"/>
    <dgm:cxn modelId="{A24CCEE3-54FF-4F05-96E9-9DF7896B0F57}" type="presOf" srcId="{BA703BD0-FD9D-4127-A211-C012AB99FF90}" destId="{E86B6201-64CC-452D-8884-404F2A686275}" srcOrd="0" destOrd="0" presId="urn:microsoft.com/office/officeart/2005/8/layout/hierarchy2"/>
    <dgm:cxn modelId="{976A8356-35E4-4E7E-ACC6-5970FF49F368}" srcId="{A695E4C8-ECCA-4020-BB54-5385096F80B2}" destId="{4BB59A5E-0D01-4771-8F23-22490D14F4D9}" srcOrd="0" destOrd="0" parTransId="{61A6DBEF-28CF-4EB7-9F43-CF0B4CDB2A1C}" sibTransId="{1A015F98-0AEB-426F-B982-961089513C0E}"/>
    <dgm:cxn modelId="{85E97663-0D72-4CDD-AD69-29F0214FA6C0}" type="presOf" srcId="{00FEDC7D-DF88-438B-A5BD-0E642D212FC5}" destId="{666B2A8D-3A2B-492E-B595-403417F17F81}" srcOrd="1" destOrd="0" presId="urn:microsoft.com/office/officeart/2005/8/layout/hierarchy2"/>
    <dgm:cxn modelId="{901F2567-B48A-42BF-996D-07FE71AA64EC}" type="presOf" srcId="{00FEDC7D-DF88-438B-A5BD-0E642D212FC5}" destId="{BBF3618D-D564-4127-BB87-DD73C540A526}" srcOrd="0" destOrd="0" presId="urn:microsoft.com/office/officeart/2005/8/layout/hierarchy2"/>
    <dgm:cxn modelId="{096BEAE8-3D34-443D-9401-CEB770B1EF1B}" type="presOf" srcId="{61A6DBEF-28CF-4EB7-9F43-CF0B4CDB2A1C}" destId="{C03CB4F5-AF2C-428F-A59B-2B9E8925018C}" srcOrd="0" destOrd="0" presId="urn:microsoft.com/office/officeart/2005/8/layout/hierarchy2"/>
    <dgm:cxn modelId="{A9776B9A-1A55-4332-8879-CAC978408F33}" type="presParOf" srcId="{07E05FF3-61D2-4BE2-A460-59B6C2C70798}" destId="{ACEA77FC-FF3F-4BFC-ADAE-9472C3FF38DB}" srcOrd="0" destOrd="0" presId="urn:microsoft.com/office/officeart/2005/8/layout/hierarchy2"/>
    <dgm:cxn modelId="{F52B32B6-0A7A-42BD-B13C-5613D3E51951}" type="presParOf" srcId="{ACEA77FC-FF3F-4BFC-ADAE-9472C3FF38DB}" destId="{9A1FCFC5-ED3C-4F59-91FA-1C91E50553CF}" srcOrd="0" destOrd="0" presId="urn:microsoft.com/office/officeart/2005/8/layout/hierarchy2"/>
    <dgm:cxn modelId="{A0CC9A69-FC31-4B0E-BF81-A2D1FDC12FBD}" type="presParOf" srcId="{ACEA77FC-FF3F-4BFC-ADAE-9472C3FF38DB}" destId="{8621A639-52D5-4AA7-BD39-1FD9E9747E8B}" srcOrd="1" destOrd="0" presId="urn:microsoft.com/office/officeart/2005/8/layout/hierarchy2"/>
    <dgm:cxn modelId="{4CDC332B-ED3D-42F9-AE4E-D18C199685F2}" type="presParOf" srcId="{8621A639-52D5-4AA7-BD39-1FD9E9747E8B}" destId="{C03CB4F5-AF2C-428F-A59B-2B9E8925018C}" srcOrd="0" destOrd="0" presId="urn:microsoft.com/office/officeart/2005/8/layout/hierarchy2"/>
    <dgm:cxn modelId="{47356B71-41E0-4D4A-895D-034AA2DC6791}" type="presParOf" srcId="{C03CB4F5-AF2C-428F-A59B-2B9E8925018C}" destId="{64023EA4-2091-4AB6-ACC2-E9D1D3C7C74B}" srcOrd="0" destOrd="0" presId="urn:microsoft.com/office/officeart/2005/8/layout/hierarchy2"/>
    <dgm:cxn modelId="{9C1CCE61-254C-4DCF-B7D3-6ADB97C7EA8E}" type="presParOf" srcId="{8621A639-52D5-4AA7-BD39-1FD9E9747E8B}" destId="{73755FD2-AFB6-4D9D-B07D-BB251B446CB7}" srcOrd="1" destOrd="0" presId="urn:microsoft.com/office/officeart/2005/8/layout/hierarchy2"/>
    <dgm:cxn modelId="{8155700A-36B3-4CB5-8D52-B9455E726ACA}" type="presParOf" srcId="{73755FD2-AFB6-4D9D-B07D-BB251B446CB7}" destId="{DE16CB21-7E7E-49C5-AE09-66726CDD834B}" srcOrd="0" destOrd="0" presId="urn:microsoft.com/office/officeart/2005/8/layout/hierarchy2"/>
    <dgm:cxn modelId="{B06585A0-040E-43CB-8C40-5258E2CCCB99}" type="presParOf" srcId="{73755FD2-AFB6-4D9D-B07D-BB251B446CB7}" destId="{96E3771D-BFB9-470F-9209-5B08C4626DAC}" srcOrd="1" destOrd="0" presId="urn:microsoft.com/office/officeart/2005/8/layout/hierarchy2"/>
    <dgm:cxn modelId="{9F52F1CC-1437-4B2B-BE29-6F43A7478DC6}" type="presParOf" srcId="{8621A639-52D5-4AA7-BD39-1FD9E9747E8B}" destId="{BBF3618D-D564-4127-BB87-DD73C540A526}" srcOrd="2" destOrd="0" presId="urn:microsoft.com/office/officeart/2005/8/layout/hierarchy2"/>
    <dgm:cxn modelId="{D7B9B450-2FEF-476F-8D5B-B097812BB12F}" type="presParOf" srcId="{BBF3618D-D564-4127-BB87-DD73C540A526}" destId="{666B2A8D-3A2B-492E-B595-403417F17F81}" srcOrd="0" destOrd="0" presId="urn:microsoft.com/office/officeart/2005/8/layout/hierarchy2"/>
    <dgm:cxn modelId="{C8D32F6A-553F-4170-B530-73794ACE4DFB}" type="presParOf" srcId="{8621A639-52D5-4AA7-BD39-1FD9E9747E8B}" destId="{98521D04-8D5E-482E-A468-E3202EF09C2F}" srcOrd="3" destOrd="0" presId="urn:microsoft.com/office/officeart/2005/8/layout/hierarchy2"/>
    <dgm:cxn modelId="{57CE250E-6101-4990-8BD3-B363462320CC}" type="presParOf" srcId="{98521D04-8D5E-482E-A468-E3202EF09C2F}" destId="{E86B6201-64CC-452D-8884-404F2A686275}" srcOrd="0" destOrd="0" presId="urn:microsoft.com/office/officeart/2005/8/layout/hierarchy2"/>
    <dgm:cxn modelId="{0E3A5949-B438-498C-9EB0-6E6D59FAF1C4}" type="presParOf" srcId="{98521D04-8D5E-482E-A468-E3202EF09C2F}" destId="{E539F54D-4A19-4C2A-B2D9-84AE1B9155D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8BDDC2D-A0B3-4AC1-AC3C-5D28B2C83780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</dgm:pt>
    <dgm:pt modelId="{7013A018-DD5A-45CA-B184-D20D0B110B85}">
      <dgm:prSet custT="1"/>
      <dgm:spPr/>
      <dgm:t>
        <a:bodyPr/>
        <a:lstStyle/>
        <a:p>
          <a:pPr marR="0" algn="ctr" rtl="0"/>
          <a:r>
            <a:rPr lang="ru-RU" sz="1200" b="1" baseline="0" smtClean="0">
              <a:latin typeface="Times New Roman" pitchFamily="18" charset="0"/>
              <a:cs typeface="Times New Roman" pitchFamily="18" charset="0"/>
            </a:rPr>
            <a:t>ЧЕТВЕРГ</a:t>
          </a:r>
          <a:endParaRPr lang="ru-RU" sz="1200" smtClean="0">
            <a:latin typeface="Times New Roman" pitchFamily="18" charset="0"/>
            <a:cs typeface="Times New Roman" pitchFamily="18" charset="0"/>
          </a:endParaRPr>
        </a:p>
      </dgm:t>
    </dgm:pt>
    <dgm:pt modelId="{B7E08CDD-991C-4F73-B6C5-F797DFB22A51}" type="parTrans" cxnId="{4E070D46-FD17-4A58-B38C-6064979A5AEF}">
      <dgm:prSet/>
      <dgm:spPr/>
      <dgm:t>
        <a:bodyPr/>
        <a:lstStyle/>
        <a:p>
          <a:pPr algn="ctr"/>
          <a:endParaRPr lang="ru-RU"/>
        </a:p>
      </dgm:t>
    </dgm:pt>
    <dgm:pt modelId="{94F968F8-59B8-4B02-9A3A-5BF62647F8C1}" type="sibTrans" cxnId="{4E070D46-FD17-4A58-B38C-6064979A5AEF}">
      <dgm:prSet/>
      <dgm:spPr/>
      <dgm:t>
        <a:bodyPr/>
        <a:lstStyle/>
        <a:p>
          <a:pPr algn="ctr"/>
          <a:endParaRPr lang="ru-RU"/>
        </a:p>
      </dgm:t>
    </dgm:pt>
    <dgm:pt modelId="{BA33ACBA-69BD-48EE-88B4-0DAC991C63F0}">
      <dgm:prSet/>
      <dgm:spPr/>
      <dgm:t>
        <a:bodyPr/>
        <a:lstStyle/>
        <a:p>
          <a:pPr marR="0" algn="ctr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САМОСТОЯТЕЛЬНАЯ ХУДОЖЕСТВЕННАЯ ДЕЯТЕЛЬНОСТЬ </a:t>
          </a:r>
          <a:endParaRPr lang="ru-RU" b="1" smtClean="0">
            <a:latin typeface="Times New Roman" pitchFamily="18" charset="0"/>
            <a:cs typeface="Times New Roman" pitchFamily="18" charset="0"/>
          </a:endParaRPr>
        </a:p>
      </dgm:t>
    </dgm:pt>
    <dgm:pt modelId="{5E29A8A8-97E5-4D5E-A7B9-8D0037E57DF2}" type="parTrans" cxnId="{45FC6C23-2756-4760-AD22-3EC8F93D69C2}">
      <dgm:prSet/>
      <dgm:spPr/>
      <dgm:t>
        <a:bodyPr/>
        <a:lstStyle/>
        <a:p>
          <a:pPr algn="ctr"/>
          <a:endParaRPr lang="ru-RU"/>
        </a:p>
      </dgm:t>
    </dgm:pt>
    <dgm:pt modelId="{A009845D-BD82-4B2B-9290-DCE59C4D023E}" type="sibTrans" cxnId="{45FC6C23-2756-4760-AD22-3EC8F93D69C2}">
      <dgm:prSet/>
      <dgm:spPr/>
      <dgm:t>
        <a:bodyPr/>
        <a:lstStyle/>
        <a:p>
          <a:pPr algn="ctr"/>
          <a:endParaRPr lang="ru-RU"/>
        </a:p>
      </dgm:t>
    </dgm:pt>
    <dgm:pt modelId="{85377597-B729-4C13-BFB7-703C7159443A}">
      <dgm:prSet custT="1"/>
      <dgm:spPr/>
      <dgm:t>
        <a:bodyPr/>
        <a:lstStyle/>
        <a:p>
          <a:pPr marR="0" algn="ctr" rtl="0"/>
          <a:r>
            <a:rPr lang="ru-RU" sz="1000" b="1" baseline="0" smtClean="0">
              <a:latin typeface="Times New Roman" pitchFamily="18" charset="0"/>
              <a:cs typeface="Times New Roman" pitchFamily="18" charset="0"/>
            </a:rPr>
            <a:t>ЧТЕНИЕ ХУДОЖЕСТВЕННОЙ ЛИТЕРАТУРЫ</a:t>
          </a:r>
          <a:endParaRPr lang="ru-RU" sz="1000" b="1" smtClean="0">
            <a:latin typeface="Times New Roman" pitchFamily="18" charset="0"/>
            <a:cs typeface="Times New Roman" pitchFamily="18" charset="0"/>
          </a:endParaRPr>
        </a:p>
      </dgm:t>
    </dgm:pt>
    <dgm:pt modelId="{5B8AFCDF-35C5-4663-9077-21421678B30E}" type="parTrans" cxnId="{780D5729-7826-4DF3-B63F-391107A7CB96}">
      <dgm:prSet/>
      <dgm:spPr/>
      <dgm:t>
        <a:bodyPr/>
        <a:lstStyle/>
        <a:p>
          <a:pPr algn="ctr"/>
          <a:endParaRPr lang="ru-RU"/>
        </a:p>
      </dgm:t>
    </dgm:pt>
    <dgm:pt modelId="{72EEF109-697B-4BF9-867F-C4FD2FC8C03E}" type="sibTrans" cxnId="{780D5729-7826-4DF3-B63F-391107A7CB96}">
      <dgm:prSet/>
      <dgm:spPr/>
      <dgm:t>
        <a:bodyPr/>
        <a:lstStyle/>
        <a:p>
          <a:pPr algn="ctr"/>
          <a:endParaRPr lang="ru-RU"/>
        </a:p>
      </dgm:t>
    </dgm:pt>
    <dgm:pt modelId="{73F2EE9C-B7AF-4CA2-96AE-3AAF10F7CBF1}" type="pres">
      <dgm:prSet presAssocID="{48BDDC2D-A0B3-4AC1-AC3C-5D28B2C8378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58EAE13-CA32-41EC-AD2C-1ED80641504B}" type="pres">
      <dgm:prSet presAssocID="{7013A018-DD5A-45CA-B184-D20D0B110B85}" presName="root1" presStyleCnt="0"/>
      <dgm:spPr/>
    </dgm:pt>
    <dgm:pt modelId="{30BF1258-0726-4E24-AF81-A880697FAAD2}" type="pres">
      <dgm:prSet presAssocID="{7013A018-DD5A-45CA-B184-D20D0B110B85}" presName="LevelOneTextNode" presStyleLbl="node0" presStyleIdx="0" presStyleCnt="1" custScaleX="162584" custLinFactNeighborX="755" custLinFactNeighborY="195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0FF6C0-F95D-4EA8-9D87-63D50AD064DF}" type="pres">
      <dgm:prSet presAssocID="{7013A018-DD5A-45CA-B184-D20D0B110B85}" presName="level2hierChild" presStyleCnt="0"/>
      <dgm:spPr/>
    </dgm:pt>
    <dgm:pt modelId="{98BAFA10-6AB0-4412-AAA3-F31D48B7914C}" type="pres">
      <dgm:prSet presAssocID="{5E29A8A8-97E5-4D5E-A7B9-8D0037E57DF2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F214523C-4E7A-4088-8749-10F96888B8D2}" type="pres">
      <dgm:prSet presAssocID="{5E29A8A8-97E5-4D5E-A7B9-8D0037E57DF2}" presName="connTx" presStyleLbl="parChTrans1D2" presStyleIdx="0" presStyleCnt="2"/>
      <dgm:spPr/>
      <dgm:t>
        <a:bodyPr/>
        <a:lstStyle/>
        <a:p>
          <a:endParaRPr lang="ru-RU"/>
        </a:p>
      </dgm:t>
    </dgm:pt>
    <dgm:pt modelId="{20DA1F2F-6E11-4130-ABE4-C0A3529A83EB}" type="pres">
      <dgm:prSet presAssocID="{BA33ACBA-69BD-48EE-88B4-0DAC991C63F0}" presName="root2" presStyleCnt="0"/>
      <dgm:spPr/>
    </dgm:pt>
    <dgm:pt modelId="{36013C76-CC9B-4C18-82A7-157855A99940}" type="pres">
      <dgm:prSet presAssocID="{BA33ACBA-69BD-48EE-88B4-0DAC991C63F0}" presName="LevelTwoTextNode" presStyleLbl="node2" presStyleIdx="0" presStyleCnt="2" custScaleX="1944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22BF8C-859A-4F09-B896-976C795C133A}" type="pres">
      <dgm:prSet presAssocID="{BA33ACBA-69BD-48EE-88B4-0DAC991C63F0}" presName="level3hierChild" presStyleCnt="0"/>
      <dgm:spPr/>
    </dgm:pt>
    <dgm:pt modelId="{D589809C-061E-48F1-9222-CF5606223C0A}" type="pres">
      <dgm:prSet presAssocID="{5B8AFCDF-35C5-4663-9077-21421678B30E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B45CA62F-4C25-44B1-98CC-43EF054F7A0A}" type="pres">
      <dgm:prSet presAssocID="{5B8AFCDF-35C5-4663-9077-21421678B30E}" presName="connTx" presStyleLbl="parChTrans1D2" presStyleIdx="1" presStyleCnt="2"/>
      <dgm:spPr/>
      <dgm:t>
        <a:bodyPr/>
        <a:lstStyle/>
        <a:p>
          <a:endParaRPr lang="ru-RU"/>
        </a:p>
      </dgm:t>
    </dgm:pt>
    <dgm:pt modelId="{C597BACD-1B98-42FA-AC44-D57930108CEB}" type="pres">
      <dgm:prSet presAssocID="{85377597-B729-4C13-BFB7-703C7159443A}" presName="root2" presStyleCnt="0"/>
      <dgm:spPr/>
    </dgm:pt>
    <dgm:pt modelId="{BBE55654-DAAD-4689-A863-9235FB3D741C}" type="pres">
      <dgm:prSet presAssocID="{85377597-B729-4C13-BFB7-703C7159443A}" presName="LevelTwoTextNode" presStyleLbl="node2" presStyleIdx="1" presStyleCnt="2" custScaleX="1944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6F0102-86FF-4C23-A6E5-DE0CB8842FF2}" type="pres">
      <dgm:prSet presAssocID="{85377597-B729-4C13-BFB7-703C7159443A}" presName="level3hierChild" presStyleCnt="0"/>
      <dgm:spPr/>
    </dgm:pt>
  </dgm:ptLst>
  <dgm:cxnLst>
    <dgm:cxn modelId="{4E070D46-FD17-4A58-B38C-6064979A5AEF}" srcId="{48BDDC2D-A0B3-4AC1-AC3C-5D28B2C83780}" destId="{7013A018-DD5A-45CA-B184-D20D0B110B85}" srcOrd="0" destOrd="0" parTransId="{B7E08CDD-991C-4F73-B6C5-F797DFB22A51}" sibTransId="{94F968F8-59B8-4B02-9A3A-5BF62647F8C1}"/>
    <dgm:cxn modelId="{06902217-9B5F-4261-B549-A739ECEF0485}" type="presOf" srcId="{5E29A8A8-97E5-4D5E-A7B9-8D0037E57DF2}" destId="{F214523C-4E7A-4088-8749-10F96888B8D2}" srcOrd="1" destOrd="0" presId="urn:microsoft.com/office/officeart/2005/8/layout/hierarchy2"/>
    <dgm:cxn modelId="{45FC6C23-2756-4760-AD22-3EC8F93D69C2}" srcId="{7013A018-DD5A-45CA-B184-D20D0B110B85}" destId="{BA33ACBA-69BD-48EE-88B4-0DAC991C63F0}" srcOrd="0" destOrd="0" parTransId="{5E29A8A8-97E5-4D5E-A7B9-8D0037E57DF2}" sibTransId="{A009845D-BD82-4B2B-9290-DCE59C4D023E}"/>
    <dgm:cxn modelId="{EED4C7E3-A890-4D4D-B945-682FD04995F8}" type="presOf" srcId="{5B8AFCDF-35C5-4663-9077-21421678B30E}" destId="{D589809C-061E-48F1-9222-CF5606223C0A}" srcOrd="0" destOrd="0" presId="urn:microsoft.com/office/officeart/2005/8/layout/hierarchy2"/>
    <dgm:cxn modelId="{7EE7A028-2EA0-4504-8B72-65400F2CFB44}" type="presOf" srcId="{5B8AFCDF-35C5-4663-9077-21421678B30E}" destId="{B45CA62F-4C25-44B1-98CC-43EF054F7A0A}" srcOrd="1" destOrd="0" presId="urn:microsoft.com/office/officeart/2005/8/layout/hierarchy2"/>
    <dgm:cxn modelId="{19D8E01E-A72F-497B-BFB8-96533E2B33ED}" type="presOf" srcId="{48BDDC2D-A0B3-4AC1-AC3C-5D28B2C83780}" destId="{73F2EE9C-B7AF-4CA2-96AE-3AAF10F7CBF1}" srcOrd="0" destOrd="0" presId="urn:microsoft.com/office/officeart/2005/8/layout/hierarchy2"/>
    <dgm:cxn modelId="{4EA681A4-01E3-49C0-89CB-36A2A13BBDC8}" type="presOf" srcId="{7013A018-DD5A-45CA-B184-D20D0B110B85}" destId="{30BF1258-0726-4E24-AF81-A880697FAAD2}" srcOrd="0" destOrd="0" presId="urn:microsoft.com/office/officeart/2005/8/layout/hierarchy2"/>
    <dgm:cxn modelId="{780D5729-7826-4DF3-B63F-391107A7CB96}" srcId="{7013A018-DD5A-45CA-B184-D20D0B110B85}" destId="{85377597-B729-4C13-BFB7-703C7159443A}" srcOrd="1" destOrd="0" parTransId="{5B8AFCDF-35C5-4663-9077-21421678B30E}" sibTransId="{72EEF109-697B-4BF9-867F-C4FD2FC8C03E}"/>
    <dgm:cxn modelId="{C4DD1E89-19C0-451F-802E-5D43D9304747}" type="presOf" srcId="{BA33ACBA-69BD-48EE-88B4-0DAC991C63F0}" destId="{36013C76-CC9B-4C18-82A7-157855A99940}" srcOrd="0" destOrd="0" presId="urn:microsoft.com/office/officeart/2005/8/layout/hierarchy2"/>
    <dgm:cxn modelId="{75A780B1-CEF4-49D1-A0B2-30ED6004B6E5}" type="presOf" srcId="{85377597-B729-4C13-BFB7-703C7159443A}" destId="{BBE55654-DAAD-4689-A863-9235FB3D741C}" srcOrd="0" destOrd="0" presId="urn:microsoft.com/office/officeart/2005/8/layout/hierarchy2"/>
    <dgm:cxn modelId="{7F66D078-864E-4EA4-BB62-EC24B4F24D7E}" type="presOf" srcId="{5E29A8A8-97E5-4D5E-A7B9-8D0037E57DF2}" destId="{98BAFA10-6AB0-4412-AAA3-F31D48B7914C}" srcOrd="0" destOrd="0" presId="urn:microsoft.com/office/officeart/2005/8/layout/hierarchy2"/>
    <dgm:cxn modelId="{30DA7C5E-3FC7-4972-A70F-F0F221CD50D6}" type="presParOf" srcId="{73F2EE9C-B7AF-4CA2-96AE-3AAF10F7CBF1}" destId="{158EAE13-CA32-41EC-AD2C-1ED80641504B}" srcOrd="0" destOrd="0" presId="urn:microsoft.com/office/officeart/2005/8/layout/hierarchy2"/>
    <dgm:cxn modelId="{AD67EBB2-8C37-42C6-858D-63D03E606FCE}" type="presParOf" srcId="{158EAE13-CA32-41EC-AD2C-1ED80641504B}" destId="{30BF1258-0726-4E24-AF81-A880697FAAD2}" srcOrd="0" destOrd="0" presId="urn:microsoft.com/office/officeart/2005/8/layout/hierarchy2"/>
    <dgm:cxn modelId="{232CEC4A-9C71-4098-96ED-F1E55A07CA0A}" type="presParOf" srcId="{158EAE13-CA32-41EC-AD2C-1ED80641504B}" destId="{440FF6C0-F95D-4EA8-9D87-63D50AD064DF}" srcOrd="1" destOrd="0" presId="urn:microsoft.com/office/officeart/2005/8/layout/hierarchy2"/>
    <dgm:cxn modelId="{EF90B54F-AEE0-4FE9-A66F-D759573D7416}" type="presParOf" srcId="{440FF6C0-F95D-4EA8-9D87-63D50AD064DF}" destId="{98BAFA10-6AB0-4412-AAA3-F31D48B7914C}" srcOrd="0" destOrd="0" presId="urn:microsoft.com/office/officeart/2005/8/layout/hierarchy2"/>
    <dgm:cxn modelId="{2B2B8677-A3FC-4387-8950-C82DCBB2A466}" type="presParOf" srcId="{98BAFA10-6AB0-4412-AAA3-F31D48B7914C}" destId="{F214523C-4E7A-4088-8749-10F96888B8D2}" srcOrd="0" destOrd="0" presId="urn:microsoft.com/office/officeart/2005/8/layout/hierarchy2"/>
    <dgm:cxn modelId="{9B5CDF0B-F7BB-4145-9A00-646E51F8F9AC}" type="presParOf" srcId="{440FF6C0-F95D-4EA8-9D87-63D50AD064DF}" destId="{20DA1F2F-6E11-4130-ABE4-C0A3529A83EB}" srcOrd="1" destOrd="0" presId="urn:microsoft.com/office/officeart/2005/8/layout/hierarchy2"/>
    <dgm:cxn modelId="{3D61D16A-D0A5-4DD0-94FE-D78C037C83A1}" type="presParOf" srcId="{20DA1F2F-6E11-4130-ABE4-C0A3529A83EB}" destId="{36013C76-CC9B-4C18-82A7-157855A99940}" srcOrd="0" destOrd="0" presId="urn:microsoft.com/office/officeart/2005/8/layout/hierarchy2"/>
    <dgm:cxn modelId="{006C2976-64A4-4ACB-8399-24B7C6516575}" type="presParOf" srcId="{20DA1F2F-6E11-4130-ABE4-C0A3529A83EB}" destId="{ED22BF8C-859A-4F09-B896-976C795C133A}" srcOrd="1" destOrd="0" presId="urn:microsoft.com/office/officeart/2005/8/layout/hierarchy2"/>
    <dgm:cxn modelId="{52608769-FDEA-4334-B78F-8583806F84FC}" type="presParOf" srcId="{440FF6C0-F95D-4EA8-9D87-63D50AD064DF}" destId="{D589809C-061E-48F1-9222-CF5606223C0A}" srcOrd="2" destOrd="0" presId="urn:microsoft.com/office/officeart/2005/8/layout/hierarchy2"/>
    <dgm:cxn modelId="{9177850F-7625-4F3F-AC6A-59F28EE30014}" type="presParOf" srcId="{D589809C-061E-48F1-9222-CF5606223C0A}" destId="{B45CA62F-4C25-44B1-98CC-43EF054F7A0A}" srcOrd="0" destOrd="0" presId="urn:microsoft.com/office/officeart/2005/8/layout/hierarchy2"/>
    <dgm:cxn modelId="{6D559DB1-A8E6-4C99-8D90-474AA9F2DC02}" type="presParOf" srcId="{440FF6C0-F95D-4EA8-9D87-63D50AD064DF}" destId="{C597BACD-1B98-42FA-AC44-D57930108CEB}" srcOrd="3" destOrd="0" presId="urn:microsoft.com/office/officeart/2005/8/layout/hierarchy2"/>
    <dgm:cxn modelId="{B24CFAF6-5A17-4557-AF6A-A7BBE2A44EB3}" type="presParOf" srcId="{C597BACD-1B98-42FA-AC44-D57930108CEB}" destId="{BBE55654-DAAD-4689-A863-9235FB3D741C}" srcOrd="0" destOrd="0" presId="urn:microsoft.com/office/officeart/2005/8/layout/hierarchy2"/>
    <dgm:cxn modelId="{9CF49CDE-4DB8-4DEA-825C-48FCFDF82774}" type="presParOf" srcId="{C597BACD-1B98-42FA-AC44-D57930108CEB}" destId="{AF6F0102-86FF-4C23-A6E5-DE0CB8842FF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293CAC-42C8-4B56-99E0-8C10AB42DA48}" type="doc">
      <dgm:prSet loTypeId="urn:microsoft.com/office/officeart/2005/8/layout/vList2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40BEDF71-2C2C-435F-BED5-0574B891B7FB}">
      <dgm:prSet custT="1"/>
      <dgm:spPr/>
      <dgm:t>
        <a:bodyPr anchor="t"/>
        <a:lstStyle/>
        <a:p>
          <a:pPr rtl="0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Цель: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3BDC208-2813-4BA3-8176-7DB2AC9F6505}" type="parTrans" cxnId="{930D11A6-4CE4-4A3B-B476-7080B8E2E1D1}">
      <dgm:prSet/>
      <dgm:spPr/>
      <dgm:t>
        <a:bodyPr/>
        <a:lstStyle/>
        <a:p>
          <a:endParaRPr lang="ru-RU"/>
        </a:p>
      </dgm:t>
    </dgm:pt>
    <dgm:pt modelId="{24298F18-3CC3-46E8-9358-15581EB22840}" type="sibTrans" cxnId="{930D11A6-4CE4-4A3B-B476-7080B8E2E1D1}">
      <dgm:prSet/>
      <dgm:spPr/>
      <dgm:t>
        <a:bodyPr/>
        <a:lstStyle/>
        <a:p>
          <a:endParaRPr lang="ru-RU"/>
        </a:p>
      </dgm:t>
    </dgm:pt>
    <dgm:pt modelId="{05A7D8F6-BDCB-4D34-9846-8C8C467EF8B3}">
      <dgm:prSet custT="1"/>
      <dgm:spPr/>
      <dgm:t>
        <a:bodyPr anchor="ctr"/>
        <a:lstStyle/>
        <a:p>
          <a:pPr algn="just" rtl="0"/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художественно-творческих способностей старших дошкольников средствами декоративно-прикладного и орнаментального искусства хантов и 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манси.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4E02547-6FEF-4C1B-BC2F-2DD15784261E}" type="parTrans" cxnId="{627E20B0-7677-4EF4-B05A-C1641D1A3DA0}">
      <dgm:prSet/>
      <dgm:spPr/>
      <dgm:t>
        <a:bodyPr/>
        <a:lstStyle/>
        <a:p>
          <a:endParaRPr lang="ru-RU"/>
        </a:p>
      </dgm:t>
    </dgm:pt>
    <dgm:pt modelId="{247FA4DF-4CAB-4347-9205-2947B7BBF39F}" type="sibTrans" cxnId="{627E20B0-7677-4EF4-B05A-C1641D1A3DA0}">
      <dgm:prSet/>
      <dgm:spPr/>
      <dgm:t>
        <a:bodyPr/>
        <a:lstStyle/>
        <a:p>
          <a:endParaRPr lang="ru-RU"/>
        </a:p>
      </dgm:t>
    </dgm:pt>
    <dgm:pt modelId="{B6325E97-5B6C-4F16-9AC5-3D7266FF187D}">
      <dgm:prSet custT="1"/>
      <dgm:spPr/>
      <dgm:t>
        <a:bodyPr anchor="t"/>
        <a:lstStyle/>
        <a:p>
          <a:pPr rtl="0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Задачи: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BEEB71E-1D91-427D-9EE8-1B0CF0CE16D6}" type="parTrans" cxnId="{11B1E760-1B27-4762-BFA2-1105EDD3B0EC}">
      <dgm:prSet/>
      <dgm:spPr/>
      <dgm:t>
        <a:bodyPr/>
        <a:lstStyle/>
        <a:p>
          <a:endParaRPr lang="ru-RU"/>
        </a:p>
      </dgm:t>
    </dgm:pt>
    <dgm:pt modelId="{BE0998BF-B744-4B1F-A9F3-16E38AB8A528}" type="sibTrans" cxnId="{11B1E760-1B27-4762-BFA2-1105EDD3B0EC}">
      <dgm:prSet/>
      <dgm:spPr/>
      <dgm:t>
        <a:bodyPr/>
        <a:lstStyle/>
        <a:p>
          <a:endParaRPr lang="ru-RU"/>
        </a:p>
      </dgm:t>
    </dgm:pt>
    <dgm:pt modelId="{087C5A85-4F53-4C99-B982-0D4CC30DFCAD}">
      <dgm:prSet custT="1"/>
      <dgm:spPr/>
      <dgm:t>
        <a:bodyPr/>
        <a:lstStyle/>
        <a:p>
          <a:pPr algn="just" rtl="0"/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-формировать художественную умелость, как общую способность к освоению широкого круга конкретных художественных (декоративно-прикладных) умений, их гибкому применению и видоизменению в нестандартных ситуациях;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2402113-DA59-4BDB-9143-D622B77DD963}" type="parTrans" cxnId="{B5ACE8BD-92FD-4C9C-92B6-8391C9A65F31}">
      <dgm:prSet/>
      <dgm:spPr/>
      <dgm:t>
        <a:bodyPr/>
        <a:lstStyle/>
        <a:p>
          <a:endParaRPr lang="ru-RU"/>
        </a:p>
      </dgm:t>
    </dgm:pt>
    <dgm:pt modelId="{6086285A-9E9B-4A7B-9C83-0793772E7949}" type="sibTrans" cxnId="{B5ACE8BD-92FD-4C9C-92B6-8391C9A65F31}">
      <dgm:prSet/>
      <dgm:spPr/>
      <dgm:t>
        <a:bodyPr/>
        <a:lstStyle/>
        <a:p>
          <a:endParaRPr lang="ru-RU"/>
        </a:p>
      </dgm:t>
    </dgm:pt>
    <dgm:pt modelId="{F9FE7C9E-EB2B-4390-931F-8BAEFA3511E9}">
      <dgm:prSet custT="1"/>
      <dgm:spPr/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-р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азвивать умения выделять </a:t>
          </a:r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целостнообразующие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свойства, создаваемых объектов и ориентироваться на них в ходе развертывания продуктивной деятельности; поиск смысла создаваемого и передачи его другим людям; </a:t>
          </a:r>
        </a:p>
        <a:p>
          <a:pPr algn="just" rtl="0"/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272B97F-EC2A-4241-8CCA-16811DB71DD5}" type="parTrans" cxnId="{3B6BA95C-3932-47FA-8BE3-06E5585EDDC7}">
      <dgm:prSet/>
      <dgm:spPr/>
      <dgm:t>
        <a:bodyPr/>
        <a:lstStyle/>
        <a:p>
          <a:endParaRPr lang="ru-RU"/>
        </a:p>
      </dgm:t>
    </dgm:pt>
    <dgm:pt modelId="{0DACB1B5-9C95-4090-B220-E92F558AE057}" type="sibTrans" cxnId="{3B6BA95C-3932-47FA-8BE3-06E5585EDDC7}">
      <dgm:prSet/>
      <dgm:spPr/>
      <dgm:t>
        <a:bodyPr/>
        <a:lstStyle/>
        <a:p>
          <a:endParaRPr lang="ru-RU"/>
        </a:p>
      </dgm:t>
    </dgm:pt>
    <dgm:pt modelId="{7405B925-B79A-4CEC-B647-ADE603D81AE3}">
      <dgm:prSet custT="1"/>
      <dgm:spPr/>
      <dgm:t>
        <a:bodyPr/>
        <a:lstStyle/>
        <a:p>
          <a:pPr algn="just" rtl="0"/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-овладение детьми средствами композиции и композиционного поиска: пропорцией, масштабностью, ритмом, контрастом;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FC1FD48-D5DA-49D4-8D20-141A768A03A2}" type="parTrans" cxnId="{D30F9A64-4FD9-4CEC-BE2F-22F35C40FA64}">
      <dgm:prSet/>
      <dgm:spPr/>
      <dgm:t>
        <a:bodyPr/>
        <a:lstStyle/>
        <a:p>
          <a:endParaRPr lang="ru-RU"/>
        </a:p>
      </dgm:t>
    </dgm:pt>
    <dgm:pt modelId="{8C1D6559-B061-4B9D-8B78-024359B4806C}" type="sibTrans" cxnId="{D30F9A64-4FD9-4CEC-BE2F-22F35C40FA64}">
      <dgm:prSet/>
      <dgm:spPr/>
      <dgm:t>
        <a:bodyPr/>
        <a:lstStyle/>
        <a:p>
          <a:endParaRPr lang="ru-RU"/>
        </a:p>
      </dgm:t>
    </dgm:pt>
    <dgm:pt modelId="{319230BF-DAE8-4D0F-A05F-23DC4797356C}">
      <dgm:prSet custT="1"/>
      <dgm:spPr/>
      <dgm:t>
        <a:bodyPr/>
        <a:lstStyle/>
        <a:p>
          <a:pPr algn="just" rtl="0"/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-воспитывать интерес к творческой и исследовательской деятельности в области культуры и искусства народов ханты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   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5C3FA9-96BC-48DF-AAD0-E42ACD04D62A}" type="parTrans" cxnId="{F8DBF800-76E6-4E8C-AFCD-AD1A00AF9A11}">
      <dgm:prSet/>
      <dgm:spPr/>
      <dgm:t>
        <a:bodyPr/>
        <a:lstStyle/>
        <a:p>
          <a:endParaRPr lang="ru-RU"/>
        </a:p>
      </dgm:t>
    </dgm:pt>
    <dgm:pt modelId="{C8A21E9A-1141-4952-BB0B-64EC954342F9}" type="sibTrans" cxnId="{F8DBF800-76E6-4E8C-AFCD-AD1A00AF9A11}">
      <dgm:prSet/>
      <dgm:spPr/>
      <dgm:t>
        <a:bodyPr/>
        <a:lstStyle/>
        <a:p>
          <a:endParaRPr lang="ru-RU"/>
        </a:p>
      </dgm:t>
    </dgm:pt>
    <dgm:pt modelId="{66BA0C2F-FE1A-4E56-8080-3124C55CC069}" type="pres">
      <dgm:prSet presAssocID="{8E293CAC-42C8-4B56-99E0-8C10AB42DA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BDD05A-A3F3-40E7-9CD9-AF82B70019E3}" type="pres">
      <dgm:prSet presAssocID="{40BEDF71-2C2C-435F-BED5-0574B891B7FB}" presName="parentText" presStyleLbl="node1" presStyleIdx="0" presStyleCnt="7" custScaleY="64967" custLinFactNeighborX="862" custLinFactNeighborY="-181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4BE44E-D26B-4E12-B381-59F40A96A895}" type="pres">
      <dgm:prSet presAssocID="{24298F18-3CC3-46E8-9358-15581EB22840}" presName="spacer" presStyleCnt="0"/>
      <dgm:spPr/>
      <dgm:t>
        <a:bodyPr/>
        <a:lstStyle/>
        <a:p>
          <a:endParaRPr lang="ru-RU"/>
        </a:p>
      </dgm:t>
    </dgm:pt>
    <dgm:pt modelId="{7D70FA1D-3833-4928-A62A-7DFB92BD7A3B}" type="pres">
      <dgm:prSet presAssocID="{05A7D8F6-BDCB-4D34-9846-8C8C467EF8B3}" presName="parentText" presStyleLbl="node1" presStyleIdx="1" presStyleCnt="7" custLinFactNeighborX="-862" custLinFactNeighborY="720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900A46-DD30-46A7-AFC1-6B760C5C3EE5}" type="pres">
      <dgm:prSet presAssocID="{247FA4DF-4CAB-4347-9205-2947B7BBF39F}" presName="spacer" presStyleCnt="0"/>
      <dgm:spPr/>
      <dgm:t>
        <a:bodyPr/>
        <a:lstStyle/>
        <a:p>
          <a:endParaRPr lang="ru-RU"/>
        </a:p>
      </dgm:t>
    </dgm:pt>
    <dgm:pt modelId="{6EDB014D-6352-4F97-BDF6-6737CAFA0C22}" type="pres">
      <dgm:prSet presAssocID="{B6325E97-5B6C-4F16-9AC5-3D7266FF187D}" presName="parentText" presStyleLbl="node1" presStyleIdx="2" presStyleCnt="7" custScaleY="58967" custLinFactNeighborY="521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590D3-7EAF-4396-AF16-8F62570F8CC6}" type="pres">
      <dgm:prSet presAssocID="{BE0998BF-B744-4B1F-A9F3-16E38AB8A528}" presName="spacer" presStyleCnt="0"/>
      <dgm:spPr/>
      <dgm:t>
        <a:bodyPr/>
        <a:lstStyle/>
        <a:p>
          <a:endParaRPr lang="ru-RU"/>
        </a:p>
      </dgm:t>
    </dgm:pt>
    <dgm:pt modelId="{D432D743-4C5B-4319-A185-5AFB7DA1E050}" type="pres">
      <dgm:prSet presAssocID="{087C5A85-4F53-4C99-B982-0D4CC30DFCAD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CA9F41-1CFD-43BF-9347-5893CD2DDD17}" type="pres">
      <dgm:prSet presAssocID="{6086285A-9E9B-4A7B-9C83-0793772E7949}" presName="spacer" presStyleCnt="0"/>
      <dgm:spPr/>
      <dgm:t>
        <a:bodyPr/>
        <a:lstStyle/>
        <a:p>
          <a:endParaRPr lang="ru-RU"/>
        </a:p>
      </dgm:t>
    </dgm:pt>
    <dgm:pt modelId="{964279CC-5006-46D1-8EE5-0A27002268E8}" type="pres">
      <dgm:prSet presAssocID="{F9FE7C9E-EB2B-4390-931F-8BAEFA3511E9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30DDC-0D9B-4FB2-934F-DB0BCE416963}" type="pres">
      <dgm:prSet presAssocID="{0DACB1B5-9C95-4090-B220-E92F558AE057}" presName="spacer" presStyleCnt="0"/>
      <dgm:spPr/>
      <dgm:t>
        <a:bodyPr/>
        <a:lstStyle/>
        <a:p>
          <a:endParaRPr lang="ru-RU"/>
        </a:p>
      </dgm:t>
    </dgm:pt>
    <dgm:pt modelId="{F66731A5-8A62-4293-956D-5DB1EA5AEEAD}" type="pres">
      <dgm:prSet presAssocID="{7405B925-B79A-4CEC-B647-ADE603D81AE3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32646-48E8-4D5E-BB29-C759A8AD5CBF}" type="pres">
      <dgm:prSet presAssocID="{8C1D6559-B061-4B9D-8B78-024359B4806C}" presName="spacer" presStyleCnt="0"/>
      <dgm:spPr/>
      <dgm:t>
        <a:bodyPr/>
        <a:lstStyle/>
        <a:p>
          <a:endParaRPr lang="ru-RU"/>
        </a:p>
      </dgm:t>
    </dgm:pt>
    <dgm:pt modelId="{AEC43A5F-1D80-4F2A-9999-07D7630A339B}" type="pres">
      <dgm:prSet presAssocID="{319230BF-DAE8-4D0F-A05F-23DC4797356C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7E20B0-7677-4EF4-B05A-C1641D1A3DA0}" srcId="{8E293CAC-42C8-4B56-99E0-8C10AB42DA48}" destId="{05A7D8F6-BDCB-4D34-9846-8C8C467EF8B3}" srcOrd="1" destOrd="0" parTransId="{E4E02547-6FEF-4C1B-BC2F-2DD15784261E}" sibTransId="{247FA4DF-4CAB-4347-9205-2947B7BBF39F}"/>
    <dgm:cxn modelId="{35DD55BB-BB79-45ED-BAED-F8A770FE4744}" type="presOf" srcId="{8E293CAC-42C8-4B56-99E0-8C10AB42DA48}" destId="{66BA0C2F-FE1A-4E56-8080-3124C55CC069}" srcOrd="0" destOrd="0" presId="urn:microsoft.com/office/officeart/2005/8/layout/vList2"/>
    <dgm:cxn modelId="{3B6BA95C-3932-47FA-8BE3-06E5585EDDC7}" srcId="{8E293CAC-42C8-4B56-99E0-8C10AB42DA48}" destId="{F9FE7C9E-EB2B-4390-931F-8BAEFA3511E9}" srcOrd="4" destOrd="0" parTransId="{1272B97F-EC2A-4241-8CCA-16811DB71DD5}" sibTransId="{0DACB1B5-9C95-4090-B220-E92F558AE057}"/>
    <dgm:cxn modelId="{0A407240-ED00-4DD6-BFC8-899521A2FA47}" type="presOf" srcId="{319230BF-DAE8-4D0F-A05F-23DC4797356C}" destId="{AEC43A5F-1D80-4F2A-9999-07D7630A339B}" srcOrd="0" destOrd="0" presId="urn:microsoft.com/office/officeart/2005/8/layout/vList2"/>
    <dgm:cxn modelId="{D30F9A64-4FD9-4CEC-BE2F-22F35C40FA64}" srcId="{8E293CAC-42C8-4B56-99E0-8C10AB42DA48}" destId="{7405B925-B79A-4CEC-B647-ADE603D81AE3}" srcOrd="5" destOrd="0" parTransId="{BFC1FD48-D5DA-49D4-8D20-141A768A03A2}" sibTransId="{8C1D6559-B061-4B9D-8B78-024359B4806C}"/>
    <dgm:cxn modelId="{605C6186-D45C-454E-9D2C-1CBE6A5E7E85}" type="presOf" srcId="{B6325E97-5B6C-4F16-9AC5-3D7266FF187D}" destId="{6EDB014D-6352-4F97-BDF6-6737CAFA0C22}" srcOrd="0" destOrd="0" presId="urn:microsoft.com/office/officeart/2005/8/layout/vList2"/>
    <dgm:cxn modelId="{0AF34522-26D5-4095-8A5E-74C91AE8AB13}" type="presOf" srcId="{05A7D8F6-BDCB-4D34-9846-8C8C467EF8B3}" destId="{7D70FA1D-3833-4928-A62A-7DFB92BD7A3B}" srcOrd="0" destOrd="0" presId="urn:microsoft.com/office/officeart/2005/8/layout/vList2"/>
    <dgm:cxn modelId="{DC686189-081F-47AF-A9FE-2065C8417930}" type="presOf" srcId="{F9FE7C9E-EB2B-4390-931F-8BAEFA3511E9}" destId="{964279CC-5006-46D1-8EE5-0A27002268E8}" srcOrd="0" destOrd="0" presId="urn:microsoft.com/office/officeart/2005/8/layout/vList2"/>
    <dgm:cxn modelId="{0053872E-42C9-4828-864C-0F8150C9068B}" type="presOf" srcId="{7405B925-B79A-4CEC-B647-ADE603D81AE3}" destId="{F66731A5-8A62-4293-956D-5DB1EA5AEEAD}" srcOrd="0" destOrd="0" presId="urn:microsoft.com/office/officeart/2005/8/layout/vList2"/>
    <dgm:cxn modelId="{A84EB483-C363-41A7-B178-12703DBD379E}" type="presOf" srcId="{40BEDF71-2C2C-435F-BED5-0574B891B7FB}" destId="{D6BDD05A-A3F3-40E7-9CD9-AF82B70019E3}" srcOrd="0" destOrd="0" presId="urn:microsoft.com/office/officeart/2005/8/layout/vList2"/>
    <dgm:cxn modelId="{F8DBF800-76E6-4E8C-AFCD-AD1A00AF9A11}" srcId="{8E293CAC-42C8-4B56-99E0-8C10AB42DA48}" destId="{319230BF-DAE8-4D0F-A05F-23DC4797356C}" srcOrd="6" destOrd="0" parTransId="{CD5C3FA9-96BC-48DF-AAD0-E42ACD04D62A}" sibTransId="{C8A21E9A-1141-4952-BB0B-64EC954342F9}"/>
    <dgm:cxn modelId="{11B1E760-1B27-4762-BFA2-1105EDD3B0EC}" srcId="{8E293CAC-42C8-4B56-99E0-8C10AB42DA48}" destId="{B6325E97-5B6C-4F16-9AC5-3D7266FF187D}" srcOrd="2" destOrd="0" parTransId="{3BEEB71E-1D91-427D-9EE8-1B0CF0CE16D6}" sibTransId="{BE0998BF-B744-4B1F-A9F3-16E38AB8A528}"/>
    <dgm:cxn modelId="{2CC4964C-D695-41DA-8146-8E58EDB23712}" type="presOf" srcId="{087C5A85-4F53-4C99-B982-0D4CC30DFCAD}" destId="{D432D743-4C5B-4319-A185-5AFB7DA1E050}" srcOrd="0" destOrd="0" presId="urn:microsoft.com/office/officeart/2005/8/layout/vList2"/>
    <dgm:cxn modelId="{930D11A6-4CE4-4A3B-B476-7080B8E2E1D1}" srcId="{8E293CAC-42C8-4B56-99E0-8C10AB42DA48}" destId="{40BEDF71-2C2C-435F-BED5-0574B891B7FB}" srcOrd="0" destOrd="0" parTransId="{93BDC208-2813-4BA3-8176-7DB2AC9F6505}" sibTransId="{24298F18-3CC3-46E8-9358-15581EB22840}"/>
    <dgm:cxn modelId="{B5ACE8BD-92FD-4C9C-92B6-8391C9A65F31}" srcId="{8E293CAC-42C8-4B56-99E0-8C10AB42DA48}" destId="{087C5A85-4F53-4C99-B982-0D4CC30DFCAD}" srcOrd="3" destOrd="0" parTransId="{22402113-DA59-4BDB-9143-D622B77DD963}" sibTransId="{6086285A-9E9B-4A7B-9C83-0793772E7949}"/>
    <dgm:cxn modelId="{36758798-F5B7-4CE4-8507-8B247E1FEEA2}" type="presParOf" srcId="{66BA0C2F-FE1A-4E56-8080-3124C55CC069}" destId="{D6BDD05A-A3F3-40E7-9CD9-AF82B70019E3}" srcOrd="0" destOrd="0" presId="urn:microsoft.com/office/officeart/2005/8/layout/vList2"/>
    <dgm:cxn modelId="{01A36315-0D31-42E4-A5BA-DD33BAC460F9}" type="presParOf" srcId="{66BA0C2F-FE1A-4E56-8080-3124C55CC069}" destId="{B94BE44E-D26B-4E12-B381-59F40A96A895}" srcOrd="1" destOrd="0" presId="urn:microsoft.com/office/officeart/2005/8/layout/vList2"/>
    <dgm:cxn modelId="{C114AFB7-D1DE-4D31-A695-B62FF9294182}" type="presParOf" srcId="{66BA0C2F-FE1A-4E56-8080-3124C55CC069}" destId="{7D70FA1D-3833-4928-A62A-7DFB92BD7A3B}" srcOrd="2" destOrd="0" presId="urn:microsoft.com/office/officeart/2005/8/layout/vList2"/>
    <dgm:cxn modelId="{2BA5D33E-5BF6-4FA2-83C2-5D19E85A38C2}" type="presParOf" srcId="{66BA0C2F-FE1A-4E56-8080-3124C55CC069}" destId="{5C900A46-DD30-46A7-AFC1-6B760C5C3EE5}" srcOrd="3" destOrd="0" presId="urn:microsoft.com/office/officeart/2005/8/layout/vList2"/>
    <dgm:cxn modelId="{F1FAFA6F-9009-46E0-AF8D-DE7930736CAD}" type="presParOf" srcId="{66BA0C2F-FE1A-4E56-8080-3124C55CC069}" destId="{6EDB014D-6352-4F97-BDF6-6737CAFA0C22}" srcOrd="4" destOrd="0" presId="urn:microsoft.com/office/officeart/2005/8/layout/vList2"/>
    <dgm:cxn modelId="{BE55993E-72A4-42E9-BC09-1EA1E316C88B}" type="presParOf" srcId="{66BA0C2F-FE1A-4E56-8080-3124C55CC069}" destId="{55C590D3-7EAF-4396-AF16-8F62570F8CC6}" srcOrd="5" destOrd="0" presId="urn:microsoft.com/office/officeart/2005/8/layout/vList2"/>
    <dgm:cxn modelId="{1D9793A5-9C39-4E69-8957-9F068DE2882C}" type="presParOf" srcId="{66BA0C2F-FE1A-4E56-8080-3124C55CC069}" destId="{D432D743-4C5B-4319-A185-5AFB7DA1E050}" srcOrd="6" destOrd="0" presId="urn:microsoft.com/office/officeart/2005/8/layout/vList2"/>
    <dgm:cxn modelId="{C64AB1AF-9F54-4D48-9D15-00C4034854AE}" type="presParOf" srcId="{66BA0C2F-FE1A-4E56-8080-3124C55CC069}" destId="{C5CA9F41-1CFD-43BF-9347-5893CD2DDD17}" srcOrd="7" destOrd="0" presId="urn:microsoft.com/office/officeart/2005/8/layout/vList2"/>
    <dgm:cxn modelId="{99A2C19C-B61D-4C2A-B557-71906A7342F1}" type="presParOf" srcId="{66BA0C2F-FE1A-4E56-8080-3124C55CC069}" destId="{964279CC-5006-46D1-8EE5-0A27002268E8}" srcOrd="8" destOrd="0" presId="urn:microsoft.com/office/officeart/2005/8/layout/vList2"/>
    <dgm:cxn modelId="{4DECB698-39B7-4A76-B7BE-B556C70BF4F7}" type="presParOf" srcId="{66BA0C2F-FE1A-4E56-8080-3124C55CC069}" destId="{1E330DDC-0D9B-4FB2-934F-DB0BCE416963}" srcOrd="9" destOrd="0" presId="urn:microsoft.com/office/officeart/2005/8/layout/vList2"/>
    <dgm:cxn modelId="{64AA15E1-C2BF-4C34-9FBE-F97A66CA0A3F}" type="presParOf" srcId="{66BA0C2F-FE1A-4E56-8080-3124C55CC069}" destId="{F66731A5-8A62-4293-956D-5DB1EA5AEEAD}" srcOrd="10" destOrd="0" presId="urn:microsoft.com/office/officeart/2005/8/layout/vList2"/>
    <dgm:cxn modelId="{6E2ED28A-7300-47D5-A194-F13CE303D0DA}" type="presParOf" srcId="{66BA0C2F-FE1A-4E56-8080-3124C55CC069}" destId="{AA532646-48E8-4D5E-BB29-C759A8AD5CBF}" srcOrd="11" destOrd="0" presId="urn:microsoft.com/office/officeart/2005/8/layout/vList2"/>
    <dgm:cxn modelId="{278B4358-3954-4051-8F31-E283C6C25D48}" type="presParOf" srcId="{66BA0C2F-FE1A-4E56-8080-3124C55CC069}" destId="{AEC43A5F-1D80-4F2A-9999-07D7630A339B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992D99ED-14DC-4DD7-A9CF-19B4A24FB461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</dgm:pt>
    <dgm:pt modelId="{8B9BD0A1-03D8-4820-8634-7D19989C85D4}">
      <dgm:prSet custT="1"/>
      <dgm:spPr/>
      <dgm:t>
        <a:bodyPr/>
        <a:lstStyle/>
        <a:p>
          <a:pPr marR="0" algn="ctr" rtl="0"/>
          <a:r>
            <a:rPr lang="ru-RU" sz="1200" b="1" baseline="0" smtClean="0">
              <a:latin typeface="Times New Roman" pitchFamily="18" charset="0"/>
              <a:cs typeface="Times New Roman" pitchFamily="18" charset="0"/>
            </a:rPr>
            <a:t>ПЯТНИЦА</a:t>
          </a:r>
        </a:p>
      </dgm:t>
    </dgm:pt>
    <dgm:pt modelId="{3260CABA-CF17-4399-91EF-6DBC9441974C}" type="parTrans" cxnId="{EB924754-6F8D-4118-98A9-2974E36C1129}">
      <dgm:prSet/>
      <dgm:spPr/>
      <dgm:t>
        <a:bodyPr/>
        <a:lstStyle/>
        <a:p>
          <a:endParaRPr lang="ru-RU"/>
        </a:p>
      </dgm:t>
    </dgm:pt>
    <dgm:pt modelId="{24AECC46-00FD-4230-A4DF-D296E6B2DC1E}" type="sibTrans" cxnId="{EB924754-6F8D-4118-98A9-2974E36C1129}">
      <dgm:prSet/>
      <dgm:spPr/>
      <dgm:t>
        <a:bodyPr/>
        <a:lstStyle/>
        <a:p>
          <a:endParaRPr lang="ru-RU"/>
        </a:p>
      </dgm:t>
    </dgm:pt>
    <dgm:pt modelId="{58CAB1D2-6DCE-4E1B-BE71-BE46EA81C0C0}">
      <dgm:prSet custT="1"/>
      <dgm:spPr/>
      <dgm:t>
        <a:bodyPr/>
        <a:lstStyle/>
        <a:p>
          <a:pPr marR="0" algn="ctr" rtl="0"/>
          <a:r>
            <a:rPr lang="ru-RU" sz="1000" b="1" baseline="0" smtClean="0">
              <a:latin typeface="Times New Roman" pitchFamily="18" charset="0"/>
              <a:cs typeface="Times New Roman" pitchFamily="18" charset="0"/>
            </a:rPr>
            <a:t>РУЧНОЙ ТРУД</a:t>
          </a:r>
          <a:endParaRPr lang="ru-RU" sz="1000" b="1" smtClean="0">
            <a:latin typeface="Times New Roman" pitchFamily="18" charset="0"/>
            <a:cs typeface="Times New Roman" pitchFamily="18" charset="0"/>
          </a:endParaRPr>
        </a:p>
      </dgm:t>
    </dgm:pt>
    <dgm:pt modelId="{5DC1D8F2-1E21-4F99-857F-D5915E604871}" type="parTrans" cxnId="{0BC45FA2-A81E-4FE1-A13C-334B167947B2}">
      <dgm:prSet/>
      <dgm:spPr/>
      <dgm:t>
        <a:bodyPr/>
        <a:lstStyle/>
        <a:p>
          <a:endParaRPr lang="ru-RU"/>
        </a:p>
      </dgm:t>
    </dgm:pt>
    <dgm:pt modelId="{A6F53B16-7F7A-4C88-AB47-D56962B846BC}" type="sibTrans" cxnId="{0BC45FA2-A81E-4FE1-A13C-334B167947B2}">
      <dgm:prSet/>
      <dgm:spPr/>
      <dgm:t>
        <a:bodyPr/>
        <a:lstStyle/>
        <a:p>
          <a:endParaRPr lang="ru-RU"/>
        </a:p>
      </dgm:t>
    </dgm:pt>
    <dgm:pt modelId="{B36C4155-585B-42CF-94DC-A69B67334497}">
      <dgm:prSet custT="1"/>
      <dgm:spPr/>
      <dgm:t>
        <a:bodyPr/>
        <a:lstStyle/>
        <a:p>
          <a:pPr marR="0" algn="ctr" rtl="0"/>
          <a:r>
            <a:rPr lang="ru-RU" sz="1000" b="1" baseline="0" smtClean="0">
              <a:latin typeface="Times New Roman" pitchFamily="18" charset="0"/>
              <a:cs typeface="Times New Roman" pitchFamily="18" charset="0"/>
            </a:rPr>
            <a:t>ЧТЕНИЕ ХУДОЖЕСТВЕННОЙ ЛИТЕРАТУРЫ</a:t>
          </a:r>
          <a:endParaRPr lang="ru-RU" sz="1000" b="1" smtClean="0">
            <a:latin typeface="Times New Roman" pitchFamily="18" charset="0"/>
            <a:cs typeface="Times New Roman" pitchFamily="18" charset="0"/>
          </a:endParaRPr>
        </a:p>
      </dgm:t>
    </dgm:pt>
    <dgm:pt modelId="{909A71B0-F513-4D0D-8185-8FFDBB820A8F}" type="parTrans" cxnId="{8E83B42F-5EC1-4554-9AA6-54BCEE1A6D43}">
      <dgm:prSet/>
      <dgm:spPr/>
      <dgm:t>
        <a:bodyPr/>
        <a:lstStyle/>
        <a:p>
          <a:endParaRPr lang="ru-RU"/>
        </a:p>
      </dgm:t>
    </dgm:pt>
    <dgm:pt modelId="{F490869A-C6BA-4CF6-A94E-D838B435243A}" type="sibTrans" cxnId="{8E83B42F-5EC1-4554-9AA6-54BCEE1A6D43}">
      <dgm:prSet/>
      <dgm:spPr/>
      <dgm:t>
        <a:bodyPr/>
        <a:lstStyle/>
        <a:p>
          <a:endParaRPr lang="ru-RU"/>
        </a:p>
      </dgm:t>
    </dgm:pt>
    <dgm:pt modelId="{5344FD3A-B3ED-42FE-9E9D-3D230E3052FB}" type="pres">
      <dgm:prSet presAssocID="{992D99ED-14DC-4DD7-A9CF-19B4A24FB46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380FAD5-4487-4EA1-BEA9-54672690EE7C}" type="pres">
      <dgm:prSet presAssocID="{8B9BD0A1-03D8-4820-8634-7D19989C85D4}" presName="root1" presStyleCnt="0"/>
      <dgm:spPr/>
    </dgm:pt>
    <dgm:pt modelId="{07A6874A-EDEB-4B9F-A5AF-A93DE0822540}" type="pres">
      <dgm:prSet presAssocID="{8B9BD0A1-03D8-4820-8634-7D19989C85D4}" presName="LevelOneTextNode" presStyleLbl="node0" presStyleIdx="0" presStyleCnt="1" custScaleX="1696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28B24F-B19C-4815-BA64-839F26A66C77}" type="pres">
      <dgm:prSet presAssocID="{8B9BD0A1-03D8-4820-8634-7D19989C85D4}" presName="level2hierChild" presStyleCnt="0"/>
      <dgm:spPr/>
    </dgm:pt>
    <dgm:pt modelId="{54DDB90D-3673-4C7D-AC10-00093C872FC6}" type="pres">
      <dgm:prSet presAssocID="{5DC1D8F2-1E21-4F99-857F-D5915E604871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94EBBEDE-EBE7-4DFB-A567-CB6E141BD4C9}" type="pres">
      <dgm:prSet presAssocID="{5DC1D8F2-1E21-4F99-857F-D5915E604871}" presName="connTx" presStyleLbl="parChTrans1D2" presStyleIdx="0" presStyleCnt="2"/>
      <dgm:spPr/>
      <dgm:t>
        <a:bodyPr/>
        <a:lstStyle/>
        <a:p>
          <a:endParaRPr lang="ru-RU"/>
        </a:p>
      </dgm:t>
    </dgm:pt>
    <dgm:pt modelId="{9167F75A-088E-454C-B112-8A56819680CB}" type="pres">
      <dgm:prSet presAssocID="{58CAB1D2-6DCE-4E1B-BE71-BE46EA81C0C0}" presName="root2" presStyleCnt="0"/>
      <dgm:spPr/>
    </dgm:pt>
    <dgm:pt modelId="{224F0A27-AF68-41EF-B465-731C0FBF2CAA}" type="pres">
      <dgm:prSet presAssocID="{58CAB1D2-6DCE-4E1B-BE71-BE46EA81C0C0}" presName="LevelTwoTextNode" presStyleLbl="node2" presStyleIdx="0" presStyleCnt="2" custScaleX="1977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3C5BD5-8940-482B-A728-DCC7950A08A1}" type="pres">
      <dgm:prSet presAssocID="{58CAB1D2-6DCE-4E1B-BE71-BE46EA81C0C0}" presName="level3hierChild" presStyleCnt="0"/>
      <dgm:spPr/>
    </dgm:pt>
    <dgm:pt modelId="{BC886E55-FBFD-468B-8577-F434085890EB}" type="pres">
      <dgm:prSet presAssocID="{909A71B0-F513-4D0D-8185-8FFDBB820A8F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47129F49-4218-4086-B115-1E49BAC8150B}" type="pres">
      <dgm:prSet presAssocID="{909A71B0-F513-4D0D-8185-8FFDBB820A8F}" presName="connTx" presStyleLbl="parChTrans1D2" presStyleIdx="1" presStyleCnt="2"/>
      <dgm:spPr/>
      <dgm:t>
        <a:bodyPr/>
        <a:lstStyle/>
        <a:p>
          <a:endParaRPr lang="ru-RU"/>
        </a:p>
      </dgm:t>
    </dgm:pt>
    <dgm:pt modelId="{952080B9-219F-4605-B6BA-3780786B4855}" type="pres">
      <dgm:prSet presAssocID="{B36C4155-585B-42CF-94DC-A69B67334497}" presName="root2" presStyleCnt="0"/>
      <dgm:spPr/>
    </dgm:pt>
    <dgm:pt modelId="{08CA3081-DBC9-4E77-ADAC-578F026541ED}" type="pres">
      <dgm:prSet presAssocID="{B36C4155-585B-42CF-94DC-A69B67334497}" presName="LevelTwoTextNode" presStyleLbl="node2" presStyleIdx="1" presStyleCnt="2" custScaleX="1971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306D84-04B8-4212-A7D4-7E10BAA0AEA5}" type="pres">
      <dgm:prSet presAssocID="{B36C4155-585B-42CF-94DC-A69B67334497}" presName="level3hierChild" presStyleCnt="0"/>
      <dgm:spPr/>
    </dgm:pt>
  </dgm:ptLst>
  <dgm:cxnLst>
    <dgm:cxn modelId="{EAFFF166-6902-4C63-8AE7-E603702143B7}" type="presOf" srcId="{909A71B0-F513-4D0D-8185-8FFDBB820A8F}" destId="{BC886E55-FBFD-468B-8577-F434085890EB}" srcOrd="0" destOrd="0" presId="urn:microsoft.com/office/officeart/2005/8/layout/hierarchy2"/>
    <dgm:cxn modelId="{0BC45FA2-A81E-4FE1-A13C-334B167947B2}" srcId="{8B9BD0A1-03D8-4820-8634-7D19989C85D4}" destId="{58CAB1D2-6DCE-4E1B-BE71-BE46EA81C0C0}" srcOrd="0" destOrd="0" parTransId="{5DC1D8F2-1E21-4F99-857F-D5915E604871}" sibTransId="{A6F53B16-7F7A-4C88-AB47-D56962B846BC}"/>
    <dgm:cxn modelId="{EB924754-6F8D-4118-98A9-2974E36C1129}" srcId="{992D99ED-14DC-4DD7-A9CF-19B4A24FB461}" destId="{8B9BD0A1-03D8-4820-8634-7D19989C85D4}" srcOrd="0" destOrd="0" parTransId="{3260CABA-CF17-4399-91EF-6DBC9441974C}" sibTransId="{24AECC46-00FD-4230-A4DF-D296E6B2DC1E}"/>
    <dgm:cxn modelId="{A6248D53-A35F-4EA8-A0E7-1B626BECD6F9}" type="presOf" srcId="{58CAB1D2-6DCE-4E1B-BE71-BE46EA81C0C0}" destId="{224F0A27-AF68-41EF-B465-731C0FBF2CAA}" srcOrd="0" destOrd="0" presId="urn:microsoft.com/office/officeart/2005/8/layout/hierarchy2"/>
    <dgm:cxn modelId="{8E83B42F-5EC1-4554-9AA6-54BCEE1A6D43}" srcId="{8B9BD0A1-03D8-4820-8634-7D19989C85D4}" destId="{B36C4155-585B-42CF-94DC-A69B67334497}" srcOrd="1" destOrd="0" parTransId="{909A71B0-F513-4D0D-8185-8FFDBB820A8F}" sibTransId="{F490869A-C6BA-4CF6-A94E-D838B435243A}"/>
    <dgm:cxn modelId="{F0FC3FD9-F07B-4669-AD2F-FFEED7F7ACD3}" type="presOf" srcId="{5DC1D8F2-1E21-4F99-857F-D5915E604871}" destId="{94EBBEDE-EBE7-4DFB-A567-CB6E141BD4C9}" srcOrd="1" destOrd="0" presId="urn:microsoft.com/office/officeart/2005/8/layout/hierarchy2"/>
    <dgm:cxn modelId="{5C3864B1-D2BC-4AFC-9F86-A564419C3F4B}" type="presOf" srcId="{8B9BD0A1-03D8-4820-8634-7D19989C85D4}" destId="{07A6874A-EDEB-4B9F-A5AF-A93DE0822540}" srcOrd="0" destOrd="0" presId="urn:microsoft.com/office/officeart/2005/8/layout/hierarchy2"/>
    <dgm:cxn modelId="{258490A9-E041-47DF-A11F-CB4A4162B33E}" type="presOf" srcId="{909A71B0-F513-4D0D-8185-8FFDBB820A8F}" destId="{47129F49-4218-4086-B115-1E49BAC8150B}" srcOrd="1" destOrd="0" presId="urn:microsoft.com/office/officeart/2005/8/layout/hierarchy2"/>
    <dgm:cxn modelId="{14E34D62-DD42-445A-9751-572F9D3E4197}" type="presOf" srcId="{992D99ED-14DC-4DD7-A9CF-19B4A24FB461}" destId="{5344FD3A-B3ED-42FE-9E9D-3D230E3052FB}" srcOrd="0" destOrd="0" presId="urn:microsoft.com/office/officeart/2005/8/layout/hierarchy2"/>
    <dgm:cxn modelId="{DA6ED39C-D706-4FEC-88EC-8F5938143EF4}" type="presOf" srcId="{B36C4155-585B-42CF-94DC-A69B67334497}" destId="{08CA3081-DBC9-4E77-ADAC-578F026541ED}" srcOrd="0" destOrd="0" presId="urn:microsoft.com/office/officeart/2005/8/layout/hierarchy2"/>
    <dgm:cxn modelId="{351BAA1A-BFF5-4E4C-97DC-1A17C49670DB}" type="presOf" srcId="{5DC1D8F2-1E21-4F99-857F-D5915E604871}" destId="{54DDB90D-3673-4C7D-AC10-00093C872FC6}" srcOrd="0" destOrd="0" presId="urn:microsoft.com/office/officeart/2005/8/layout/hierarchy2"/>
    <dgm:cxn modelId="{1302275E-AC74-410A-B394-83646D94AB08}" type="presParOf" srcId="{5344FD3A-B3ED-42FE-9E9D-3D230E3052FB}" destId="{2380FAD5-4487-4EA1-BEA9-54672690EE7C}" srcOrd="0" destOrd="0" presId="urn:microsoft.com/office/officeart/2005/8/layout/hierarchy2"/>
    <dgm:cxn modelId="{2989CC68-5727-47D2-BAC8-F6E429F7E074}" type="presParOf" srcId="{2380FAD5-4487-4EA1-BEA9-54672690EE7C}" destId="{07A6874A-EDEB-4B9F-A5AF-A93DE0822540}" srcOrd="0" destOrd="0" presId="urn:microsoft.com/office/officeart/2005/8/layout/hierarchy2"/>
    <dgm:cxn modelId="{562E54B8-3A65-496C-9D0D-B8D07F30D180}" type="presParOf" srcId="{2380FAD5-4487-4EA1-BEA9-54672690EE7C}" destId="{A028B24F-B19C-4815-BA64-839F26A66C77}" srcOrd="1" destOrd="0" presId="urn:microsoft.com/office/officeart/2005/8/layout/hierarchy2"/>
    <dgm:cxn modelId="{D10F34F0-5612-468A-82EE-181A72673155}" type="presParOf" srcId="{A028B24F-B19C-4815-BA64-839F26A66C77}" destId="{54DDB90D-3673-4C7D-AC10-00093C872FC6}" srcOrd="0" destOrd="0" presId="urn:microsoft.com/office/officeart/2005/8/layout/hierarchy2"/>
    <dgm:cxn modelId="{F0D76001-41C8-4706-9AE4-FC86526A4DDB}" type="presParOf" srcId="{54DDB90D-3673-4C7D-AC10-00093C872FC6}" destId="{94EBBEDE-EBE7-4DFB-A567-CB6E141BD4C9}" srcOrd="0" destOrd="0" presId="urn:microsoft.com/office/officeart/2005/8/layout/hierarchy2"/>
    <dgm:cxn modelId="{6673B43F-437E-4A0B-86F0-E07D6237DDED}" type="presParOf" srcId="{A028B24F-B19C-4815-BA64-839F26A66C77}" destId="{9167F75A-088E-454C-B112-8A56819680CB}" srcOrd="1" destOrd="0" presId="urn:microsoft.com/office/officeart/2005/8/layout/hierarchy2"/>
    <dgm:cxn modelId="{9239DD28-4C06-4DCA-AD47-B267AFFAB82E}" type="presParOf" srcId="{9167F75A-088E-454C-B112-8A56819680CB}" destId="{224F0A27-AF68-41EF-B465-731C0FBF2CAA}" srcOrd="0" destOrd="0" presId="urn:microsoft.com/office/officeart/2005/8/layout/hierarchy2"/>
    <dgm:cxn modelId="{F9EE4D61-D7E9-4B8B-994A-7EB5A7C5019A}" type="presParOf" srcId="{9167F75A-088E-454C-B112-8A56819680CB}" destId="{0C3C5BD5-8940-482B-A728-DCC7950A08A1}" srcOrd="1" destOrd="0" presId="urn:microsoft.com/office/officeart/2005/8/layout/hierarchy2"/>
    <dgm:cxn modelId="{FBBFCD31-325F-4626-9D8F-AE25646BB196}" type="presParOf" srcId="{A028B24F-B19C-4815-BA64-839F26A66C77}" destId="{BC886E55-FBFD-468B-8577-F434085890EB}" srcOrd="2" destOrd="0" presId="urn:microsoft.com/office/officeart/2005/8/layout/hierarchy2"/>
    <dgm:cxn modelId="{8D5A41BE-B459-46F6-89EB-89A1084ABEAD}" type="presParOf" srcId="{BC886E55-FBFD-468B-8577-F434085890EB}" destId="{47129F49-4218-4086-B115-1E49BAC8150B}" srcOrd="0" destOrd="0" presId="urn:microsoft.com/office/officeart/2005/8/layout/hierarchy2"/>
    <dgm:cxn modelId="{B290AB96-62CE-4EFD-AB7F-836507C7971E}" type="presParOf" srcId="{A028B24F-B19C-4815-BA64-839F26A66C77}" destId="{952080B9-219F-4605-B6BA-3780786B4855}" srcOrd="3" destOrd="0" presId="urn:microsoft.com/office/officeart/2005/8/layout/hierarchy2"/>
    <dgm:cxn modelId="{504C2B25-4ABA-4EB3-8CED-F83E5678A99B}" type="presParOf" srcId="{952080B9-219F-4605-B6BA-3780786B4855}" destId="{08CA3081-DBC9-4E77-ADAC-578F026541ED}" srcOrd="0" destOrd="0" presId="urn:microsoft.com/office/officeart/2005/8/layout/hierarchy2"/>
    <dgm:cxn modelId="{5975D7C0-1315-4495-B958-5A996BB98815}" type="presParOf" srcId="{952080B9-219F-4605-B6BA-3780786B4855}" destId="{AE306D84-04B8-4212-A7D4-7E10BAA0AEA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6F00796-F615-4B08-971D-C548ED8FA795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6003F7E5-A4CF-45BF-8C3C-1B8E2F67E943}">
      <dgm:prSet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Выставка детских творческих работ «Северные просторы»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	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A90358C-1F5B-4AC9-ACF6-D82411B966C7}" type="parTrans" cxnId="{39D32EFC-E838-4E5B-8154-28C25B1CE96F}">
      <dgm:prSet/>
      <dgm:spPr/>
      <dgm:t>
        <a:bodyPr/>
        <a:lstStyle/>
        <a:p>
          <a:endParaRPr lang="ru-RU"/>
        </a:p>
      </dgm:t>
    </dgm:pt>
    <dgm:pt modelId="{4947ECFE-10E4-45EA-8132-1F0A693D08DC}" type="sibTrans" cxnId="{39D32EFC-E838-4E5B-8154-28C25B1CE96F}">
      <dgm:prSet/>
      <dgm:spPr/>
      <dgm:t>
        <a:bodyPr/>
        <a:lstStyle/>
        <a:p>
          <a:endParaRPr lang="ru-RU"/>
        </a:p>
      </dgm:t>
    </dgm:pt>
    <dgm:pt modelId="{B1564F6B-044C-4700-AB86-5BD8153533E9}">
      <dgm:prSet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Анализ результатов реализации проекта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97CE5631-991A-4E00-AD1D-9C0768621278}" type="parTrans" cxnId="{9AA909BE-B8DC-4107-9740-C777271BD693}">
      <dgm:prSet/>
      <dgm:spPr/>
      <dgm:t>
        <a:bodyPr/>
        <a:lstStyle/>
        <a:p>
          <a:endParaRPr lang="ru-RU"/>
        </a:p>
      </dgm:t>
    </dgm:pt>
    <dgm:pt modelId="{E236E0ED-A3BF-4FB7-8182-D8894E3D8159}" type="sibTrans" cxnId="{9AA909BE-B8DC-4107-9740-C777271BD693}">
      <dgm:prSet/>
      <dgm:spPr/>
      <dgm:t>
        <a:bodyPr/>
        <a:lstStyle/>
        <a:p>
          <a:endParaRPr lang="ru-RU"/>
        </a:p>
      </dgm:t>
    </dgm:pt>
    <dgm:pt modelId="{6D62E8E6-9C5F-42E0-8B82-E959FDC350D9}">
      <dgm:prSet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Распространение полученного опыта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4F77381F-27AA-40C8-B52C-520CBB3D23A8}" type="sibTrans" cxnId="{6206AB0D-5C73-48CA-9CC0-0C337387DEEA}">
      <dgm:prSet/>
      <dgm:spPr/>
      <dgm:t>
        <a:bodyPr/>
        <a:lstStyle/>
        <a:p>
          <a:endParaRPr lang="ru-RU"/>
        </a:p>
      </dgm:t>
    </dgm:pt>
    <dgm:pt modelId="{F88FF861-3416-4AF1-B043-A03344583B22}" type="parTrans" cxnId="{6206AB0D-5C73-48CA-9CC0-0C337387DEEA}">
      <dgm:prSet/>
      <dgm:spPr/>
      <dgm:t>
        <a:bodyPr/>
        <a:lstStyle/>
        <a:p>
          <a:endParaRPr lang="ru-RU"/>
        </a:p>
      </dgm:t>
    </dgm:pt>
    <dgm:pt modelId="{35A87F91-3B11-4E11-BB95-3EFF557EA628}">
      <dgm:prSet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Разработан и реализован проект «Игрушки моего народа. Кукла «акань»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3E08D317-793C-4DF5-9017-7B7F288CC265}" type="parTrans" cxnId="{1B35210D-5F51-4791-8463-DF9A6AEC076D}">
      <dgm:prSet/>
      <dgm:spPr/>
      <dgm:t>
        <a:bodyPr/>
        <a:lstStyle/>
        <a:p>
          <a:endParaRPr lang="ru-RU"/>
        </a:p>
      </dgm:t>
    </dgm:pt>
    <dgm:pt modelId="{ABC395FB-EDAD-438A-B381-BB91536F1EE8}" type="sibTrans" cxnId="{1B35210D-5F51-4791-8463-DF9A6AEC076D}">
      <dgm:prSet/>
      <dgm:spPr/>
      <dgm:t>
        <a:bodyPr/>
        <a:lstStyle/>
        <a:p>
          <a:endParaRPr lang="ru-RU"/>
        </a:p>
      </dgm:t>
    </dgm:pt>
    <dgm:pt modelId="{1E443CCA-6749-4D7F-A7AA-8610B72A5808}" type="pres">
      <dgm:prSet presAssocID="{76F00796-F615-4B08-971D-C548ED8FA7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9DA277-4CE0-4261-A00E-BCB26A55CE12}" type="pres">
      <dgm:prSet presAssocID="{6003F7E5-A4CF-45BF-8C3C-1B8E2F67E943}" presName="parentText" presStyleLbl="node1" presStyleIdx="0" presStyleCnt="4" custScaleY="111207" custLinFactY="300000" custLinFactNeighborX="126" custLinFactNeighborY="3132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803E0-D259-455C-8FDF-9F318B345867}" type="pres">
      <dgm:prSet presAssocID="{4947ECFE-10E4-45EA-8132-1F0A693D08DC}" presName="spacer" presStyleCnt="0"/>
      <dgm:spPr/>
      <dgm:t>
        <a:bodyPr/>
        <a:lstStyle/>
        <a:p>
          <a:endParaRPr lang="ru-RU"/>
        </a:p>
      </dgm:t>
    </dgm:pt>
    <dgm:pt modelId="{AEEC24FE-7772-4E8C-87C0-32DD5BAF8632}" type="pres">
      <dgm:prSet presAssocID="{35A87F91-3B11-4E11-BB95-3EFF557EA628}" presName="parentText" presStyleLbl="node1" presStyleIdx="1" presStyleCnt="4" custLinFactY="-100000" custLinFactNeighborX="-749" custLinFactNeighborY="-1364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C6C88E-7AED-4FC6-BBC6-D7D154AEA918}" type="pres">
      <dgm:prSet presAssocID="{ABC395FB-EDAD-438A-B381-BB91536F1EE8}" presName="spacer" presStyleCnt="0"/>
      <dgm:spPr/>
    </dgm:pt>
    <dgm:pt modelId="{CA181A4D-F9D3-42C5-A60E-BBF4BDB7CA88}" type="pres">
      <dgm:prSet presAssocID="{B1564F6B-044C-4700-AB86-5BD8153533E9}" presName="parentText" presStyleLbl="node1" presStyleIdx="2" presStyleCnt="4" custScaleY="110630" custLinFactY="-100000" custLinFactNeighborX="126" custLinFactNeighborY="-1832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B7FC0-F2AA-4F70-B8FC-F4BFCE168429}" type="pres">
      <dgm:prSet presAssocID="{E236E0ED-A3BF-4FB7-8182-D8894E3D8159}" presName="spacer" presStyleCnt="0"/>
      <dgm:spPr/>
      <dgm:t>
        <a:bodyPr/>
        <a:lstStyle/>
        <a:p>
          <a:endParaRPr lang="ru-RU"/>
        </a:p>
      </dgm:t>
    </dgm:pt>
    <dgm:pt modelId="{4809C186-1F9C-469A-B14A-1C1A941EF592}" type="pres">
      <dgm:prSet presAssocID="{6D62E8E6-9C5F-42E0-8B82-E959FDC350D9}" presName="parentText" presStyleLbl="node1" presStyleIdx="3" presStyleCnt="4" custLinFactY="-103226" custLinFactNeighborX="126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A909BE-B8DC-4107-9740-C777271BD693}" srcId="{76F00796-F615-4B08-971D-C548ED8FA795}" destId="{B1564F6B-044C-4700-AB86-5BD8153533E9}" srcOrd="2" destOrd="0" parTransId="{97CE5631-991A-4E00-AD1D-9C0768621278}" sibTransId="{E236E0ED-A3BF-4FB7-8182-D8894E3D8159}"/>
    <dgm:cxn modelId="{8B8B0B49-FF7A-4D45-860E-FB7158125B22}" type="presOf" srcId="{6003F7E5-A4CF-45BF-8C3C-1B8E2F67E943}" destId="{999DA277-4CE0-4261-A00E-BCB26A55CE12}" srcOrd="0" destOrd="0" presId="urn:microsoft.com/office/officeart/2005/8/layout/vList2"/>
    <dgm:cxn modelId="{8BF98B6B-873C-4139-850C-A62C40F62217}" type="presOf" srcId="{B1564F6B-044C-4700-AB86-5BD8153533E9}" destId="{CA181A4D-F9D3-42C5-A60E-BBF4BDB7CA88}" srcOrd="0" destOrd="0" presId="urn:microsoft.com/office/officeart/2005/8/layout/vList2"/>
    <dgm:cxn modelId="{BB6C4BA2-F069-4C29-94CE-D12499E95400}" type="presOf" srcId="{76F00796-F615-4B08-971D-C548ED8FA795}" destId="{1E443CCA-6749-4D7F-A7AA-8610B72A5808}" srcOrd="0" destOrd="0" presId="urn:microsoft.com/office/officeart/2005/8/layout/vList2"/>
    <dgm:cxn modelId="{465B4236-4B98-47EA-A199-508131876394}" type="presOf" srcId="{6D62E8E6-9C5F-42E0-8B82-E959FDC350D9}" destId="{4809C186-1F9C-469A-B14A-1C1A941EF592}" srcOrd="0" destOrd="0" presId="urn:microsoft.com/office/officeart/2005/8/layout/vList2"/>
    <dgm:cxn modelId="{1B35210D-5F51-4791-8463-DF9A6AEC076D}" srcId="{76F00796-F615-4B08-971D-C548ED8FA795}" destId="{35A87F91-3B11-4E11-BB95-3EFF557EA628}" srcOrd="1" destOrd="0" parTransId="{3E08D317-793C-4DF5-9017-7B7F288CC265}" sibTransId="{ABC395FB-EDAD-438A-B381-BB91536F1EE8}"/>
    <dgm:cxn modelId="{6FEA7C8F-21E4-457C-9840-76E0809629C0}" type="presOf" srcId="{35A87F91-3B11-4E11-BB95-3EFF557EA628}" destId="{AEEC24FE-7772-4E8C-87C0-32DD5BAF8632}" srcOrd="0" destOrd="0" presId="urn:microsoft.com/office/officeart/2005/8/layout/vList2"/>
    <dgm:cxn modelId="{6206AB0D-5C73-48CA-9CC0-0C337387DEEA}" srcId="{76F00796-F615-4B08-971D-C548ED8FA795}" destId="{6D62E8E6-9C5F-42E0-8B82-E959FDC350D9}" srcOrd="3" destOrd="0" parTransId="{F88FF861-3416-4AF1-B043-A03344583B22}" sibTransId="{4F77381F-27AA-40C8-B52C-520CBB3D23A8}"/>
    <dgm:cxn modelId="{39D32EFC-E838-4E5B-8154-28C25B1CE96F}" srcId="{76F00796-F615-4B08-971D-C548ED8FA795}" destId="{6003F7E5-A4CF-45BF-8C3C-1B8E2F67E943}" srcOrd="0" destOrd="0" parTransId="{9A90358C-1F5B-4AC9-ACF6-D82411B966C7}" sibTransId="{4947ECFE-10E4-45EA-8132-1F0A693D08DC}"/>
    <dgm:cxn modelId="{B73259E5-8AF0-4A8D-BD7B-B9F0592004BF}" type="presParOf" srcId="{1E443CCA-6749-4D7F-A7AA-8610B72A5808}" destId="{999DA277-4CE0-4261-A00E-BCB26A55CE12}" srcOrd="0" destOrd="0" presId="urn:microsoft.com/office/officeart/2005/8/layout/vList2"/>
    <dgm:cxn modelId="{428384E1-23CC-406F-8137-030E3670814C}" type="presParOf" srcId="{1E443CCA-6749-4D7F-A7AA-8610B72A5808}" destId="{22D803E0-D259-455C-8FDF-9F318B345867}" srcOrd="1" destOrd="0" presId="urn:microsoft.com/office/officeart/2005/8/layout/vList2"/>
    <dgm:cxn modelId="{B8387871-B61D-49B0-A6A1-A2C50AEE1449}" type="presParOf" srcId="{1E443CCA-6749-4D7F-A7AA-8610B72A5808}" destId="{AEEC24FE-7772-4E8C-87C0-32DD5BAF8632}" srcOrd="2" destOrd="0" presId="urn:microsoft.com/office/officeart/2005/8/layout/vList2"/>
    <dgm:cxn modelId="{A2E43B20-B477-402C-B9D0-B47DCD3A01E7}" type="presParOf" srcId="{1E443CCA-6749-4D7F-A7AA-8610B72A5808}" destId="{8CC6C88E-7AED-4FC6-BBC6-D7D154AEA918}" srcOrd="3" destOrd="0" presId="urn:microsoft.com/office/officeart/2005/8/layout/vList2"/>
    <dgm:cxn modelId="{3D55C1C9-E829-498E-9308-A1591A65154B}" type="presParOf" srcId="{1E443CCA-6749-4D7F-A7AA-8610B72A5808}" destId="{CA181A4D-F9D3-42C5-A60E-BBF4BDB7CA88}" srcOrd="4" destOrd="0" presId="urn:microsoft.com/office/officeart/2005/8/layout/vList2"/>
    <dgm:cxn modelId="{D7C12C71-083F-4874-AA50-95CA4FF1AC1D}" type="presParOf" srcId="{1E443CCA-6749-4D7F-A7AA-8610B72A5808}" destId="{AD5B7FC0-F2AA-4F70-B8FC-F4BFCE168429}" srcOrd="5" destOrd="0" presId="urn:microsoft.com/office/officeart/2005/8/layout/vList2"/>
    <dgm:cxn modelId="{AF3FB814-34FE-4AD4-9973-FEDFA604C2AE}" type="presParOf" srcId="{1E443CCA-6749-4D7F-A7AA-8610B72A5808}" destId="{4809C186-1F9C-469A-B14A-1C1A941EF59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0A86CD8-2DC7-4762-A147-8C53F16DBE74}" type="doc">
      <dgm:prSet loTypeId="urn:microsoft.com/office/officeart/2005/8/layout/arrow2" loCatId="process" qsTypeId="urn:microsoft.com/office/officeart/2005/8/quickstyle/simple4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97B3190D-1017-4797-B356-E85681A9B0F1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продолжить работу по модифицированной образовательной  программе «Приобщение детей дошкольного возраста к истокам культуры народов Севера» распространить опыт работы с детьми старшего дошкольного возраста среди педагогов города, округа.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1336D558-4D8B-4DA0-B695-FF54B7CFFACE}" type="parTrans" cxnId="{414238B6-538C-4691-B863-9287FDF372C0}">
      <dgm:prSet/>
      <dgm:spPr/>
      <dgm:t>
        <a:bodyPr/>
        <a:lstStyle/>
        <a:p>
          <a:endParaRPr lang="ru-RU"/>
        </a:p>
      </dgm:t>
    </dgm:pt>
    <dgm:pt modelId="{8EFD9D1B-6AD6-4E9C-A3E6-EDC729E161B9}" type="sibTrans" cxnId="{414238B6-538C-4691-B863-9287FDF372C0}">
      <dgm:prSet/>
      <dgm:spPr/>
      <dgm:t>
        <a:bodyPr/>
        <a:lstStyle/>
        <a:p>
          <a:endParaRPr lang="ru-RU"/>
        </a:p>
      </dgm:t>
    </dgm:pt>
    <dgm:pt modelId="{62DD6CC7-5028-4C7A-9464-298ADDAA6AE1}">
      <dgm:prSet custT="1"/>
      <dgm:spPr/>
      <dgm:t>
        <a:bodyPr/>
        <a:lstStyle/>
        <a:p>
          <a:pPr algn="just" rtl="0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разработать и издать методическое пособие для педагогов  дополнительного образования в данном направлении;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5AC2EE13-0E7F-4DAD-9753-9FAF9720BA16}" type="parTrans" cxnId="{BF26E705-FAF3-480C-9AEF-90251DF49E6B}">
      <dgm:prSet/>
      <dgm:spPr/>
      <dgm:t>
        <a:bodyPr/>
        <a:lstStyle/>
        <a:p>
          <a:endParaRPr lang="ru-RU"/>
        </a:p>
      </dgm:t>
    </dgm:pt>
    <dgm:pt modelId="{883960FE-CE2F-4114-8C0E-920FE87F1C10}" type="sibTrans" cxnId="{BF26E705-FAF3-480C-9AEF-90251DF49E6B}">
      <dgm:prSet/>
      <dgm:spPr/>
      <dgm:t>
        <a:bodyPr/>
        <a:lstStyle/>
        <a:p>
          <a:endParaRPr lang="ru-RU"/>
        </a:p>
      </dgm:t>
    </dgm:pt>
    <dgm:pt modelId="{FB0B0E22-1528-4BDC-99A2-46036B624E1A}">
      <dgm:prSet custT="1"/>
      <dgm:spPr/>
      <dgm:t>
        <a:bodyPr/>
        <a:lstStyle/>
        <a:p>
          <a:pPr rtl="0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продолжать принимать участие в Международной научно-практической конференции г. Шадринск</a:t>
          </a:r>
          <a:endParaRPr lang="ru-RU" sz="1600" b="1" i="0" dirty="0">
            <a:latin typeface="Times New Roman" pitchFamily="18" charset="0"/>
            <a:cs typeface="Times New Roman" pitchFamily="18" charset="0"/>
          </a:endParaRPr>
        </a:p>
      </dgm:t>
    </dgm:pt>
    <dgm:pt modelId="{AFDC5695-758D-48E7-B9CF-FFA55EA146D2}" type="parTrans" cxnId="{757C9087-A6D0-41B1-860C-D3ED10CA76D2}">
      <dgm:prSet/>
      <dgm:spPr/>
      <dgm:t>
        <a:bodyPr/>
        <a:lstStyle/>
        <a:p>
          <a:endParaRPr lang="ru-RU"/>
        </a:p>
      </dgm:t>
    </dgm:pt>
    <dgm:pt modelId="{2698A079-38BE-4C12-80CB-C9BB56D683F7}" type="sibTrans" cxnId="{757C9087-A6D0-41B1-860C-D3ED10CA76D2}">
      <dgm:prSet/>
      <dgm:spPr/>
      <dgm:t>
        <a:bodyPr/>
        <a:lstStyle/>
        <a:p>
          <a:endParaRPr lang="ru-RU"/>
        </a:p>
      </dgm:t>
    </dgm:pt>
    <dgm:pt modelId="{D646F512-A029-4FE3-B1F5-299B7923555F}" type="pres">
      <dgm:prSet presAssocID="{20A86CD8-2DC7-4762-A147-8C53F16DBE74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81FBD8-FA11-4EAB-B029-BE8399B6C9A2}" type="pres">
      <dgm:prSet presAssocID="{20A86CD8-2DC7-4762-A147-8C53F16DBE74}" presName="arrow" presStyleLbl="bgShp" presStyleIdx="0" presStyleCnt="1" custLinFactNeighborX="-3668" custLinFactNeighborY="-7877"/>
      <dgm:spPr/>
      <dgm:t>
        <a:bodyPr/>
        <a:lstStyle/>
        <a:p>
          <a:endParaRPr lang="ru-RU"/>
        </a:p>
      </dgm:t>
    </dgm:pt>
    <dgm:pt modelId="{6391F0D0-E8EC-433C-AEE8-26C5A68B9B7A}" type="pres">
      <dgm:prSet presAssocID="{20A86CD8-2DC7-4762-A147-8C53F16DBE74}" presName="arrowDiagram3" presStyleCnt="0"/>
      <dgm:spPr/>
      <dgm:t>
        <a:bodyPr/>
        <a:lstStyle/>
        <a:p>
          <a:endParaRPr lang="ru-RU"/>
        </a:p>
      </dgm:t>
    </dgm:pt>
    <dgm:pt modelId="{801447FA-DC89-4EB5-B2D7-3399F77F95F2}" type="pres">
      <dgm:prSet presAssocID="{97B3190D-1017-4797-B356-E85681A9B0F1}" presName="bullet3a" presStyleLbl="node1" presStyleIdx="0" presStyleCnt="3" custLinFactX="-200000" custLinFactY="-141344" custLinFactNeighborX="-257062" custLinFactNeighborY="-200000"/>
      <dgm:spPr/>
      <dgm:t>
        <a:bodyPr/>
        <a:lstStyle/>
        <a:p>
          <a:endParaRPr lang="ru-RU"/>
        </a:p>
      </dgm:t>
    </dgm:pt>
    <dgm:pt modelId="{5B9CE687-9A12-4C68-BB2A-3B6143A100E0}" type="pres">
      <dgm:prSet presAssocID="{97B3190D-1017-4797-B356-E85681A9B0F1}" presName="textBox3a" presStyleLbl="revTx" presStyleIdx="0" presStyleCnt="3" custScaleX="172249" custScaleY="172316" custLinFactNeighborX="-31534" custLinFactNeighborY="-6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420C17-5F82-4919-9A40-9ADFDA4F061C}" type="pres">
      <dgm:prSet presAssocID="{62DD6CC7-5028-4C7A-9464-298ADDAA6AE1}" presName="bullet3b" presStyleLbl="node1" presStyleIdx="1" presStyleCnt="3" custLinFactY="-74785" custLinFactNeighborX="-63725" custLinFactNeighborY="-100000"/>
      <dgm:spPr/>
      <dgm:t>
        <a:bodyPr/>
        <a:lstStyle/>
        <a:p>
          <a:endParaRPr lang="ru-RU"/>
        </a:p>
      </dgm:t>
    </dgm:pt>
    <dgm:pt modelId="{8254B773-9459-4139-985A-7BFC8178AC7E}" type="pres">
      <dgm:prSet presAssocID="{62DD6CC7-5028-4C7A-9464-298ADDAA6AE1}" presName="textBox3b" presStyleLbl="revTx" presStyleIdx="1" presStyleCnt="3" custScaleX="83314" custScaleY="1477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3283D4-7242-4C9B-9282-3C579851226B}" type="pres">
      <dgm:prSet presAssocID="{FB0B0E22-1528-4BDC-99A2-46036B624E1A}" presName="bullet3c" presStyleLbl="node1" presStyleIdx="2" presStyleCnt="3" custLinFactY="-81227" custLinFactNeighborX="19131" custLinFactNeighborY="-100000"/>
      <dgm:spPr/>
      <dgm:t>
        <a:bodyPr/>
        <a:lstStyle/>
        <a:p>
          <a:endParaRPr lang="ru-RU"/>
        </a:p>
      </dgm:t>
    </dgm:pt>
    <dgm:pt modelId="{2F2D22A6-59E6-4068-8E00-F7D16DACACAD}" type="pres">
      <dgm:prSet presAssocID="{FB0B0E22-1528-4BDC-99A2-46036B624E1A}" presName="textBox3c" presStyleLbl="revTx" presStyleIdx="2" presStyleCnt="3" custScaleX="128191" custScaleY="141457" custLinFactNeighborX="12538" custLinFactNeighborY="11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6B7600-445B-4F65-9B74-6B6A23C78E01}" type="presOf" srcId="{20A86CD8-2DC7-4762-A147-8C53F16DBE74}" destId="{D646F512-A029-4FE3-B1F5-299B7923555F}" srcOrd="0" destOrd="0" presId="urn:microsoft.com/office/officeart/2005/8/layout/arrow2"/>
    <dgm:cxn modelId="{414238B6-538C-4691-B863-9287FDF372C0}" srcId="{20A86CD8-2DC7-4762-A147-8C53F16DBE74}" destId="{97B3190D-1017-4797-B356-E85681A9B0F1}" srcOrd="0" destOrd="0" parTransId="{1336D558-4D8B-4DA0-B695-FF54B7CFFACE}" sibTransId="{8EFD9D1B-6AD6-4E9C-A3E6-EDC729E161B9}"/>
    <dgm:cxn modelId="{B28270E4-F57F-4128-9B26-73869921877D}" type="presOf" srcId="{62DD6CC7-5028-4C7A-9464-298ADDAA6AE1}" destId="{8254B773-9459-4139-985A-7BFC8178AC7E}" srcOrd="0" destOrd="0" presId="urn:microsoft.com/office/officeart/2005/8/layout/arrow2"/>
    <dgm:cxn modelId="{757C9087-A6D0-41B1-860C-D3ED10CA76D2}" srcId="{20A86CD8-2DC7-4762-A147-8C53F16DBE74}" destId="{FB0B0E22-1528-4BDC-99A2-46036B624E1A}" srcOrd="2" destOrd="0" parTransId="{AFDC5695-758D-48E7-B9CF-FFA55EA146D2}" sibTransId="{2698A079-38BE-4C12-80CB-C9BB56D683F7}"/>
    <dgm:cxn modelId="{96CA3B22-98D2-4BCD-9FD9-79A660C28A08}" type="presOf" srcId="{FB0B0E22-1528-4BDC-99A2-46036B624E1A}" destId="{2F2D22A6-59E6-4068-8E00-F7D16DACACAD}" srcOrd="0" destOrd="0" presId="urn:microsoft.com/office/officeart/2005/8/layout/arrow2"/>
    <dgm:cxn modelId="{5512DA24-1FE3-4828-9466-0603162CB0BD}" type="presOf" srcId="{97B3190D-1017-4797-B356-E85681A9B0F1}" destId="{5B9CE687-9A12-4C68-BB2A-3B6143A100E0}" srcOrd="0" destOrd="0" presId="urn:microsoft.com/office/officeart/2005/8/layout/arrow2"/>
    <dgm:cxn modelId="{BF26E705-FAF3-480C-9AEF-90251DF49E6B}" srcId="{20A86CD8-2DC7-4762-A147-8C53F16DBE74}" destId="{62DD6CC7-5028-4C7A-9464-298ADDAA6AE1}" srcOrd="1" destOrd="0" parTransId="{5AC2EE13-0E7F-4DAD-9753-9FAF9720BA16}" sibTransId="{883960FE-CE2F-4114-8C0E-920FE87F1C10}"/>
    <dgm:cxn modelId="{3D378C37-C4C7-4C00-B6FA-2FF202866E40}" type="presParOf" srcId="{D646F512-A029-4FE3-B1F5-299B7923555F}" destId="{2C81FBD8-FA11-4EAB-B029-BE8399B6C9A2}" srcOrd="0" destOrd="0" presId="urn:microsoft.com/office/officeart/2005/8/layout/arrow2"/>
    <dgm:cxn modelId="{535EE645-909B-42FC-B8F6-4AD5B6C0385B}" type="presParOf" srcId="{D646F512-A029-4FE3-B1F5-299B7923555F}" destId="{6391F0D0-E8EC-433C-AEE8-26C5A68B9B7A}" srcOrd="1" destOrd="0" presId="urn:microsoft.com/office/officeart/2005/8/layout/arrow2"/>
    <dgm:cxn modelId="{2C39C0C3-D2AA-452D-855C-57E61BD81685}" type="presParOf" srcId="{6391F0D0-E8EC-433C-AEE8-26C5A68B9B7A}" destId="{801447FA-DC89-4EB5-B2D7-3399F77F95F2}" srcOrd="0" destOrd="0" presId="urn:microsoft.com/office/officeart/2005/8/layout/arrow2"/>
    <dgm:cxn modelId="{B94D71E4-CFC1-4D8B-BFD6-BD7B87D94FC0}" type="presParOf" srcId="{6391F0D0-E8EC-433C-AEE8-26C5A68B9B7A}" destId="{5B9CE687-9A12-4C68-BB2A-3B6143A100E0}" srcOrd="1" destOrd="0" presId="urn:microsoft.com/office/officeart/2005/8/layout/arrow2"/>
    <dgm:cxn modelId="{14C1809E-2C53-4793-926A-A15828297495}" type="presParOf" srcId="{6391F0D0-E8EC-433C-AEE8-26C5A68B9B7A}" destId="{1B420C17-5F82-4919-9A40-9ADFDA4F061C}" srcOrd="2" destOrd="0" presId="urn:microsoft.com/office/officeart/2005/8/layout/arrow2"/>
    <dgm:cxn modelId="{ACAD8063-08CC-4406-8751-0AD1B4A6AB9D}" type="presParOf" srcId="{6391F0D0-E8EC-433C-AEE8-26C5A68B9B7A}" destId="{8254B773-9459-4139-985A-7BFC8178AC7E}" srcOrd="3" destOrd="0" presId="urn:microsoft.com/office/officeart/2005/8/layout/arrow2"/>
    <dgm:cxn modelId="{E534F9D2-3E8D-4252-8B37-1A8D05BD84F3}" type="presParOf" srcId="{6391F0D0-E8EC-433C-AEE8-26C5A68B9B7A}" destId="{053283D4-7242-4C9B-9282-3C579851226B}" srcOrd="4" destOrd="0" presId="urn:microsoft.com/office/officeart/2005/8/layout/arrow2"/>
    <dgm:cxn modelId="{B826CBE9-55D4-4438-9BD7-0B76C7430ADF}" type="presParOf" srcId="{6391F0D0-E8EC-433C-AEE8-26C5A68B9B7A}" destId="{2F2D22A6-59E6-4068-8E00-F7D16DACACAD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2AA41A-C5B4-456D-AB20-E20752EADB86}" type="doc">
      <dgm:prSet loTypeId="urn:microsoft.com/office/officeart/2005/8/layout/radial4" loCatId="relationship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DDE8655D-1E4C-4DDF-BA3F-91775094F27C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Реализация проекта осуществляется по основным темам: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FC518253-5399-442C-B930-4ACA18F9FF99}" type="parTrans" cxnId="{3760F1F4-7CDF-4F8C-85EE-DEC3F4B55B94}">
      <dgm:prSet/>
      <dgm:spPr/>
      <dgm:t>
        <a:bodyPr/>
        <a:lstStyle/>
        <a:p>
          <a:endParaRPr lang="ru-RU"/>
        </a:p>
      </dgm:t>
    </dgm:pt>
    <dgm:pt modelId="{8A3BC58A-E9B1-43C9-9528-AC1BEEA324BD}" type="sibTrans" cxnId="{3760F1F4-7CDF-4F8C-85EE-DEC3F4B55B94}">
      <dgm:prSet/>
      <dgm:spPr/>
      <dgm:t>
        <a:bodyPr/>
        <a:lstStyle/>
        <a:p>
          <a:endParaRPr lang="ru-RU"/>
        </a:p>
      </dgm:t>
    </dgm:pt>
    <dgm:pt modelId="{0749105D-10A0-4AF4-84AD-AB143DBC5600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Блоки НОД 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«Зимняя сказка»;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«Северные мотивы»;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«Узоры на снегу».</a:t>
          </a:r>
        </a:p>
        <a:p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FD587DE7-924F-46CE-8568-705F71C3BB39}" type="parTrans" cxnId="{C0069128-5E38-4AF5-8435-D56ED92890A6}">
      <dgm:prSet/>
      <dgm:spPr/>
      <dgm:t>
        <a:bodyPr/>
        <a:lstStyle/>
        <a:p>
          <a:endParaRPr lang="ru-RU"/>
        </a:p>
      </dgm:t>
    </dgm:pt>
    <dgm:pt modelId="{B5B13A3A-6F4F-4043-803A-C87C011696A0}" type="sibTrans" cxnId="{C0069128-5E38-4AF5-8435-D56ED92890A6}">
      <dgm:prSet/>
      <dgm:spPr/>
      <dgm:t>
        <a:bodyPr/>
        <a:lstStyle/>
        <a:p>
          <a:endParaRPr lang="ru-RU"/>
        </a:p>
      </dgm:t>
    </dgm:pt>
    <dgm:pt modelId="{9F43D578-0617-4302-BC2A-59DC6B520161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Сценарии праздников и развлечений: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«Югра моя необыкновенная!»;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«Вороний день»;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«Хантыйские игрища», «Зов тайги»;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«Конкурс чтецов, посвященный дню рождения ХМАО - Югры»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4156701E-8288-4CF0-8CB9-9A8D35C2EB28}" type="parTrans" cxnId="{49030E68-C351-42C5-9E86-26943898D5A6}">
      <dgm:prSet/>
      <dgm:spPr/>
      <dgm:t>
        <a:bodyPr/>
        <a:lstStyle/>
        <a:p>
          <a:endParaRPr lang="ru-RU"/>
        </a:p>
      </dgm:t>
    </dgm:pt>
    <dgm:pt modelId="{C11A8E68-D878-4817-B058-8A134FB138DC}" type="sibTrans" cxnId="{49030E68-C351-42C5-9E86-26943898D5A6}">
      <dgm:prSet/>
      <dgm:spPr/>
      <dgm:t>
        <a:bodyPr/>
        <a:lstStyle/>
        <a:p>
          <a:endParaRPr lang="ru-RU"/>
        </a:p>
      </dgm:t>
    </dgm:pt>
    <dgm:pt modelId="{3313DA83-B50A-4E18-AB4A-B465F3CA6E7C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Блок бесед «Земля моя Обская»: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«Средства передвижения»;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«Домашняя утварь»;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«Традиционная одежда.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AC812222-DE86-4A9E-A27B-8486B44904AD}" type="parTrans" cxnId="{F47F8F3F-952A-49B8-836A-A4A0498B6561}">
      <dgm:prSet/>
      <dgm:spPr/>
      <dgm:t>
        <a:bodyPr/>
        <a:lstStyle/>
        <a:p>
          <a:endParaRPr lang="ru-RU"/>
        </a:p>
      </dgm:t>
    </dgm:pt>
    <dgm:pt modelId="{100CFCB1-7040-4171-8371-2E940459DE29}" type="sibTrans" cxnId="{F47F8F3F-952A-49B8-836A-A4A0498B6561}">
      <dgm:prSet/>
      <dgm:spPr/>
      <dgm:t>
        <a:bodyPr/>
        <a:lstStyle/>
        <a:p>
          <a:endParaRPr lang="ru-RU"/>
        </a:p>
      </dgm:t>
    </dgm:pt>
    <dgm:pt modelId="{F4155579-C7CE-44E7-B0F3-101ED0F4195D}" type="pres">
      <dgm:prSet presAssocID="{352AA41A-C5B4-456D-AB20-E20752EADB8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69E808-197D-4E52-B378-BE57DD4086AB}" type="pres">
      <dgm:prSet presAssocID="{DDE8655D-1E4C-4DDF-BA3F-91775094F27C}" presName="centerShape" presStyleLbl="node0" presStyleIdx="0" presStyleCnt="1" custScaleX="203045" custScaleY="67340" custLinFactNeighborX="-851" custLinFactNeighborY="-50173"/>
      <dgm:spPr/>
      <dgm:t>
        <a:bodyPr/>
        <a:lstStyle/>
        <a:p>
          <a:endParaRPr lang="ru-RU"/>
        </a:p>
      </dgm:t>
    </dgm:pt>
    <dgm:pt modelId="{176DFA50-6523-49B7-BBC6-DCEACFC65FA2}" type="pres">
      <dgm:prSet presAssocID="{FD587DE7-924F-46CE-8568-705F71C3BB39}" presName="parTrans" presStyleLbl="bgSibTrans2D1" presStyleIdx="0" presStyleCnt="3" custAng="10302672" custScaleX="47148" custScaleY="42936" custLinFactNeighborX="69380" custLinFactNeighborY="7784"/>
      <dgm:spPr/>
      <dgm:t>
        <a:bodyPr/>
        <a:lstStyle/>
        <a:p>
          <a:endParaRPr lang="ru-RU"/>
        </a:p>
      </dgm:t>
    </dgm:pt>
    <dgm:pt modelId="{70B95F4B-5E36-42C1-979A-679BF408F71D}" type="pres">
      <dgm:prSet presAssocID="{0749105D-10A0-4AF4-84AD-AB143DBC5600}" presName="node" presStyleLbl="node1" presStyleIdx="0" presStyleCnt="3" custScaleX="106775" custScaleY="84206" custRadScaleRad="96620" custRadScaleInc="-6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46F76-FD72-473B-BF0D-5FDB0E7BEA21}" type="pres">
      <dgm:prSet presAssocID="{4156701E-8288-4CF0-8CB9-9A8D35C2EB28}" presName="parTrans" presStyleLbl="bgSibTrans2D1" presStyleIdx="1" presStyleCnt="3" custAng="10713422" custScaleX="36244" custScaleY="45608" custLinFactNeighborX="-680" custLinFactNeighborY="-97258"/>
      <dgm:spPr/>
      <dgm:t>
        <a:bodyPr/>
        <a:lstStyle/>
        <a:p>
          <a:endParaRPr lang="ru-RU"/>
        </a:p>
      </dgm:t>
    </dgm:pt>
    <dgm:pt modelId="{700EAB88-01BC-4D23-991B-A56E71777C92}" type="pres">
      <dgm:prSet presAssocID="{9F43D578-0617-4302-BC2A-59DC6B520161}" presName="node" presStyleLbl="node1" presStyleIdx="1" presStyleCnt="3" custScaleX="296396" custScaleY="82510" custRadScaleRad="4327" custRadScaleInc="-1680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39147-289C-411A-B548-1EA6CCA83DCE}" type="pres">
      <dgm:prSet presAssocID="{AC812222-DE86-4A9E-A27B-8486B44904AD}" presName="parTrans" presStyleLbl="bgSibTrans2D1" presStyleIdx="2" presStyleCnt="3" custAng="11150530" custScaleX="47459" custScaleY="49447" custLinFactNeighborX="-75070" custLinFactNeighborY="22729"/>
      <dgm:spPr/>
      <dgm:t>
        <a:bodyPr/>
        <a:lstStyle/>
        <a:p>
          <a:endParaRPr lang="ru-RU"/>
        </a:p>
      </dgm:t>
    </dgm:pt>
    <dgm:pt modelId="{EDBA6C12-CABF-4FF5-BC65-59B0DCADF731}" type="pres">
      <dgm:prSet presAssocID="{3313DA83-B50A-4E18-AB4A-B465F3CA6E7C}" presName="node" presStyleLbl="node1" presStyleIdx="2" presStyleCnt="3" custScaleX="129414" custScaleY="84210" custRadScaleRad="101082" custRadScaleInc="8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069128-5E38-4AF5-8435-D56ED92890A6}" srcId="{DDE8655D-1E4C-4DDF-BA3F-91775094F27C}" destId="{0749105D-10A0-4AF4-84AD-AB143DBC5600}" srcOrd="0" destOrd="0" parTransId="{FD587DE7-924F-46CE-8568-705F71C3BB39}" sibTransId="{B5B13A3A-6F4F-4043-803A-C87C011696A0}"/>
    <dgm:cxn modelId="{DEFE0656-4C04-4803-B809-2585BC1E0961}" type="presOf" srcId="{DDE8655D-1E4C-4DDF-BA3F-91775094F27C}" destId="{B969E808-197D-4E52-B378-BE57DD4086AB}" srcOrd="0" destOrd="0" presId="urn:microsoft.com/office/officeart/2005/8/layout/radial4"/>
    <dgm:cxn modelId="{95A2243B-8C0B-4399-AB4C-AA6B9F20029A}" type="presOf" srcId="{0749105D-10A0-4AF4-84AD-AB143DBC5600}" destId="{70B95F4B-5E36-42C1-979A-679BF408F71D}" srcOrd="0" destOrd="0" presId="urn:microsoft.com/office/officeart/2005/8/layout/radial4"/>
    <dgm:cxn modelId="{83463D21-271C-42F3-90B5-2F50D684361A}" type="presOf" srcId="{AC812222-DE86-4A9E-A27B-8486B44904AD}" destId="{F3F39147-289C-411A-B548-1EA6CCA83DCE}" srcOrd="0" destOrd="0" presId="urn:microsoft.com/office/officeart/2005/8/layout/radial4"/>
    <dgm:cxn modelId="{3760F1F4-7CDF-4F8C-85EE-DEC3F4B55B94}" srcId="{352AA41A-C5B4-456D-AB20-E20752EADB86}" destId="{DDE8655D-1E4C-4DDF-BA3F-91775094F27C}" srcOrd="0" destOrd="0" parTransId="{FC518253-5399-442C-B930-4ACA18F9FF99}" sibTransId="{8A3BC58A-E9B1-43C9-9528-AC1BEEA324BD}"/>
    <dgm:cxn modelId="{F47F8F3F-952A-49B8-836A-A4A0498B6561}" srcId="{DDE8655D-1E4C-4DDF-BA3F-91775094F27C}" destId="{3313DA83-B50A-4E18-AB4A-B465F3CA6E7C}" srcOrd="2" destOrd="0" parTransId="{AC812222-DE86-4A9E-A27B-8486B44904AD}" sibTransId="{100CFCB1-7040-4171-8371-2E940459DE29}"/>
    <dgm:cxn modelId="{C51DA985-B6CC-42B6-81F9-C5258360592B}" type="presOf" srcId="{4156701E-8288-4CF0-8CB9-9A8D35C2EB28}" destId="{C8146F76-FD72-473B-BF0D-5FDB0E7BEA21}" srcOrd="0" destOrd="0" presId="urn:microsoft.com/office/officeart/2005/8/layout/radial4"/>
    <dgm:cxn modelId="{82C741D9-F0FE-467E-9438-CB4F6EBF866F}" type="presOf" srcId="{FD587DE7-924F-46CE-8568-705F71C3BB39}" destId="{176DFA50-6523-49B7-BBC6-DCEACFC65FA2}" srcOrd="0" destOrd="0" presId="urn:microsoft.com/office/officeart/2005/8/layout/radial4"/>
    <dgm:cxn modelId="{49030E68-C351-42C5-9E86-26943898D5A6}" srcId="{DDE8655D-1E4C-4DDF-BA3F-91775094F27C}" destId="{9F43D578-0617-4302-BC2A-59DC6B520161}" srcOrd="1" destOrd="0" parTransId="{4156701E-8288-4CF0-8CB9-9A8D35C2EB28}" sibTransId="{C11A8E68-D878-4817-B058-8A134FB138DC}"/>
    <dgm:cxn modelId="{A4B933B9-5E61-4E53-8888-99A36DED5DAE}" type="presOf" srcId="{352AA41A-C5B4-456D-AB20-E20752EADB86}" destId="{F4155579-C7CE-44E7-B0F3-101ED0F4195D}" srcOrd="0" destOrd="0" presId="urn:microsoft.com/office/officeart/2005/8/layout/radial4"/>
    <dgm:cxn modelId="{6063A150-234E-4E3D-AE94-4064560F212E}" type="presOf" srcId="{3313DA83-B50A-4E18-AB4A-B465F3CA6E7C}" destId="{EDBA6C12-CABF-4FF5-BC65-59B0DCADF731}" srcOrd="0" destOrd="0" presId="urn:microsoft.com/office/officeart/2005/8/layout/radial4"/>
    <dgm:cxn modelId="{D27ADFD6-3E58-4907-8A04-006F8FBB9B70}" type="presOf" srcId="{9F43D578-0617-4302-BC2A-59DC6B520161}" destId="{700EAB88-01BC-4D23-991B-A56E71777C92}" srcOrd="0" destOrd="0" presId="urn:microsoft.com/office/officeart/2005/8/layout/radial4"/>
    <dgm:cxn modelId="{C7201413-63D5-4701-9F62-3D1A039708F3}" type="presParOf" srcId="{F4155579-C7CE-44E7-B0F3-101ED0F4195D}" destId="{B969E808-197D-4E52-B378-BE57DD4086AB}" srcOrd="0" destOrd="0" presId="urn:microsoft.com/office/officeart/2005/8/layout/radial4"/>
    <dgm:cxn modelId="{61FBD3FA-985A-4130-97D1-9D6FF53DA75E}" type="presParOf" srcId="{F4155579-C7CE-44E7-B0F3-101ED0F4195D}" destId="{176DFA50-6523-49B7-BBC6-DCEACFC65FA2}" srcOrd="1" destOrd="0" presId="urn:microsoft.com/office/officeart/2005/8/layout/radial4"/>
    <dgm:cxn modelId="{E2E07D48-A8AF-47F9-8785-BB2EF8206856}" type="presParOf" srcId="{F4155579-C7CE-44E7-B0F3-101ED0F4195D}" destId="{70B95F4B-5E36-42C1-979A-679BF408F71D}" srcOrd="2" destOrd="0" presId="urn:microsoft.com/office/officeart/2005/8/layout/radial4"/>
    <dgm:cxn modelId="{EAC67DA3-F305-4523-8B69-8E77E968707D}" type="presParOf" srcId="{F4155579-C7CE-44E7-B0F3-101ED0F4195D}" destId="{C8146F76-FD72-473B-BF0D-5FDB0E7BEA21}" srcOrd="3" destOrd="0" presId="urn:microsoft.com/office/officeart/2005/8/layout/radial4"/>
    <dgm:cxn modelId="{547F4046-5F7E-4DD9-86C5-F268EF74CC0B}" type="presParOf" srcId="{F4155579-C7CE-44E7-B0F3-101ED0F4195D}" destId="{700EAB88-01BC-4D23-991B-A56E71777C92}" srcOrd="4" destOrd="0" presId="urn:microsoft.com/office/officeart/2005/8/layout/radial4"/>
    <dgm:cxn modelId="{79EBA44A-F896-4CBB-BFE7-278FFFD957A1}" type="presParOf" srcId="{F4155579-C7CE-44E7-B0F3-101ED0F4195D}" destId="{F3F39147-289C-411A-B548-1EA6CCA83DCE}" srcOrd="5" destOrd="0" presId="urn:microsoft.com/office/officeart/2005/8/layout/radial4"/>
    <dgm:cxn modelId="{4ACF9251-9682-4A19-809B-5F892BD85642}" type="presParOf" srcId="{F4155579-C7CE-44E7-B0F3-101ED0F4195D}" destId="{EDBA6C12-CABF-4FF5-BC65-59B0DCADF73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8E3BB6B-CFFF-4FD0-B269-D5E51D2D03DF}" type="doc">
      <dgm:prSet loTypeId="urn:microsoft.com/office/officeart/2005/8/layout/bProcess3" loCatId="process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883F2068-5067-445D-A60F-CA549A9A153F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Наглядный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CE7978-3A6B-49D5-AC7B-156728128180}" type="parTrans" cxnId="{C8F7EF3F-4318-449C-8040-484DF0A7FDBB}">
      <dgm:prSet/>
      <dgm:spPr/>
      <dgm:t>
        <a:bodyPr/>
        <a:lstStyle/>
        <a:p>
          <a:endParaRPr lang="ru-RU"/>
        </a:p>
      </dgm:t>
    </dgm:pt>
    <dgm:pt modelId="{40500474-7C74-45C6-A8D7-4F6FB37F3C16}" type="sibTrans" cxnId="{C8F7EF3F-4318-449C-8040-484DF0A7FDBB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6FE51AD4-4958-41D1-8BCE-4577F05E08B9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Словесный 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4AEC5FE-7A5F-4DC2-B06A-5661B49EB672}" type="parTrans" cxnId="{792C05F7-D1CF-41BD-B28F-E42FA3DF9200}">
      <dgm:prSet/>
      <dgm:spPr/>
      <dgm:t>
        <a:bodyPr/>
        <a:lstStyle/>
        <a:p>
          <a:endParaRPr lang="ru-RU"/>
        </a:p>
      </dgm:t>
    </dgm:pt>
    <dgm:pt modelId="{E199A09E-5E2E-4E07-AD43-44E678F16D00}" type="sibTrans" cxnId="{792C05F7-D1CF-41BD-B28F-E42FA3DF9200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DC448E5C-4B5B-411D-AAD1-F3A29428E24A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Практический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AD105D-C5E6-4576-B565-842747289FAC}" type="parTrans" cxnId="{0060FB9C-0587-4100-8ACD-4A14AFA666F2}">
      <dgm:prSet/>
      <dgm:spPr/>
      <dgm:t>
        <a:bodyPr/>
        <a:lstStyle/>
        <a:p>
          <a:endParaRPr lang="ru-RU"/>
        </a:p>
      </dgm:t>
    </dgm:pt>
    <dgm:pt modelId="{9DD4FE3A-02FA-438F-A32F-B26ED83DE98A}" type="sibTrans" cxnId="{0060FB9C-0587-4100-8ACD-4A14AFA666F2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28B324B0-517F-44A9-8017-CE7982BD07CB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Решения проблемных задач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C8F988C-3337-4320-AAE7-9C0C9D86E40A}" type="parTrans" cxnId="{2E3B55A6-6EFC-46F8-B546-0EBBE7753AF3}">
      <dgm:prSet/>
      <dgm:spPr/>
      <dgm:t>
        <a:bodyPr/>
        <a:lstStyle/>
        <a:p>
          <a:endParaRPr lang="ru-RU"/>
        </a:p>
      </dgm:t>
    </dgm:pt>
    <dgm:pt modelId="{45F50AF3-B1FD-4C34-87B9-C807A23112E3}" type="sibTrans" cxnId="{2E3B55A6-6EFC-46F8-B546-0EBBE7753AF3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D2A8D6E3-51F4-45C6-9E9F-AE4BEB2BCC76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Исследовательский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7D65734-7F89-4504-97DF-12AFA8B2E70B}" type="parTrans" cxnId="{56AE4F81-E689-48B9-81AB-69C9CFE033FF}">
      <dgm:prSet/>
      <dgm:spPr/>
      <dgm:t>
        <a:bodyPr/>
        <a:lstStyle/>
        <a:p>
          <a:endParaRPr lang="ru-RU"/>
        </a:p>
      </dgm:t>
    </dgm:pt>
    <dgm:pt modelId="{4E14B3AE-9E27-4C91-9CAE-B8C3FB5EAD00}" type="sibTrans" cxnId="{56AE4F81-E689-48B9-81AB-69C9CFE033FF}">
      <dgm:prSet/>
      <dgm:spPr/>
      <dgm:t>
        <a:bodyPr/>
        <a:lstStyle/>
        <a:p>
          <a:endParaRPr lang="ru-RU"/>
        </a:p>
      </dgm:t>
    </dgm:pt>
    <dgm:pt modelId="{3E41F744-7706-4CD9-AA30-9BBDBF9BD2B3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Эвристический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8F7429D-D9C2-4E94-A469-84DC18E7BA08}" type="parTrans" cxnId="{8934C7DA-EA7E-46FF-9400-010F4638530C}">
      <dgm:prSet/>
      <dgm:spPr/>
      <dgm:t>
        <a:bodyPr/>
        <a:lstStyle/>
        <a:p>
          <a:endParaRPr lang="ru-RU"/>
        </a:p>
      </dgm:t>
    </dgm:pt>
    <dgm:pt modelId="{D117EC83-0008-4349-BE73-1CAC52BF593E}" type="sibTrans" cxnId="{8934C7DA-EA7E-46FF-9400-010F4638530C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EAE95821-E40A-4EAB-84B7-4A8036A0A298}" type="pres">
      <dgm:prSet presAssocID="{38E3BB6B-CFFF-4FD0-B269-D5E51D2D03D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4E849D-2DD8-43FF-91BD-99361F2E90CA}" type="pres">
      <dgm:prSet presAssocID="{883F2068-5067-445D-A60F-CA549A9A153F}" presName="node" presStyleLbl="node1" presStyleIdx="0" presStyleCnt="6" custScaleX="117363" custLinFactNeighborX="14451" custLinFactNeighborY="-1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E5120-A25B-4251-8A24-058B0BF5783C}" type="pres">
      <dgm:prSet presAssocID="{40500474-7C74-45C6-A8D7-4F6FB37F3C16}" presName="sibTrans" presStyleLbl="sibTrans1D1" presStyleIdx="0" presStyleCnt="5"/>
      <dgm:spPr/>
      <dgm:t>
        <a:bodyPr/>
        <a:lstStyle/>
        <a:p>
          <a:endParaRPr lang="ru-RU"/>
        </a:p>
      </dgm:t>
    </dgm:pt>
    <dgm:pt modelId="{55F848D0-57B5-404F-B03F-39550D752F72}" type="pres">
      <dgm:prSet presAssocID="{40500474-7C74-45C6-A8D7-4F6FB37F3C16}" presName="connectorText" presStyleLbl="sibTrans1D1" presStyleIdx="0" presStyleCnt="5"/>
      <dgm:spPr/>
      <dgm:t>
        <a:bodyPr/>
        <a:lstStyle/>
        <a:p>
          <a:endParaRPr lang="ru-RU"/>
        </a:p>
      </dgm:t>
    </dgm:pt>
    <dgm:pt modelId="{39F268A8-08BD-490A-A21B-D12FAB73A106}" type="pres">
      <dgm:prSet presAssocID="{6FE51AD4-4958-41D1-8BCE-4577F05E08B9}" presName="node" presStyleLbl="node1" presStyleIdx="1" presStyleCnt="6" custScaleX="155720" custLinFactNeighborX="22428" custLinFactNeighborY="-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4C7A9A-7B8C-4BB4-A599-6BEBE777C6BD}" type="pres">
      <dgm:prSet presAssocID="{E199A09E-5E2E-4E07-AD43-44E678F16D00}" presName="sibTrans" presStyleLbl="sibTrans1D1" presStyleIdx="1" presStyleCnt="5"/>
      <dgm:spPr/>
      <dgm:t>
        <a:bodyPr/>
        <a:lstStyle/>
        <a:p>
          <a:endParaRPr lang="ru-RU"/>
        </a:p>
      </dgm:t>
    </dgm:pt>
    <dgm:pt modelId="{82C69097-059E-4537-8764-534FE5102DD3}" type="pres">
      <dgm:prSet presAssocID="{E199A09E-5E2E-4E07-AD43-44E678F16D00}" presName="connectorText" presStyleLbl="sibTrans1D1" presStyleIdx="1" presStyleCnt="5"/>
      <dgm:spPr/>
      <dgm:t>
        <a:bodyPr/>
        <a:lstStyle/>
        <a:p>
          <a:endParaRPr lang="ru-RU"/>
        </a:p>
      </dgm:t>
    </dgm:pt>
    <dgm:pt modelId="{4EC439F8-8AF5-46A1-BAE2-D3DA71448841}" type="pres">
      <dgm:prSet presAssocID="{DC448E5C-4B5B-411D-AAD1-F3A29428E24A}" presName="node" presStyleLbl="node1" presStyleIdx="2" presStyleCnt="6" custScaleX="116419" custLinFactNeighborX="-242" custLinFactNeighborY="16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854184-232B-4FB2-B855-2DD955876D74}" type="pres">
      <dgm:prSet presAssocID="{9DD4FE3A-02FA-438F-A32F-B26ED83DE98A}" presName="sibTrans" presStyleLbl="sibTrans1D1" presStyleIdx="2" presStyleCnt="5"/>
      <dgm:spPr/>
      <dgm:t>
        <a:bodyPr/>
        <a:lstStyle/>
        <a:p>
          <a:endParaRPr lang="ru-RU"/>
        </a:p>
      </dgm:t>
    </dgm:pt>
    <dgm:pt modelId="{9BB6F657-033E-4F75-A028-62F28E4DB403}" type="pres">
      <dgm:prSet presAssocID="{9DD4FE3A-02FA-438F-A32F-B26ED83DE98A}" presName="connectorText" presStyleLbl="sibTrans1D1" presStyleIdx="2" presStyleCnt="5"/>
      <dgm:spPr/>
      <dgm:t>
        <a:bodyPr/>
        <a:lstStyle/>
        <a:p>
          <a:endParaRPr lang="ru-RU"/>
        </a:p>
      </dgm:t>
    </dgm:pt>
    <dgm:pt modelId="{3C1F5B00-C702-4177-8E6F-0B45C29A6CD8}" type="pres">
      <dgm:prSet presAssocID="{3E41F744-7706-4CD9-AA30-9BBDBF9BD2B3}" presName="node" presStyleLbl="node1" presStyleIdx="3" presStyleCnt="6" custScaleX="159459" custLinFactNeighborX="54102" custLinFactNeighborY="-3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F1A893-D2EA-4411-8EA1-578CEE60F43A}" type="pres">
      <dgm:prSet presAssocID="{D117EC83-0008-4349-BE73-1CAC52BF593E}" presName="sibTrans" presStyleLbl="sibTrans1D1" presStyleIdx="3" presStyleCnt="5"/>
      <dgm:spPr/>
      <dgm:t>
        <a:bodyPr/>
        <a:lstStyle/>
        <a:p>
          <a:endParaRPr lang="ru-RU"/>
        </a:p>
      </dgm:t>
    </dgm:pt>
    <dgm:pt modelId="{4D6F171B-A910-4D7D-A2B2-298559965C49}" type="pres">
      <dgm:prSet presAssocID="{D117EC83-0008-4349-BE73-1CAC52BF593E}" presName="connectorText" presStyleLbl="sibTrans1D1" presStyleIdx="3" presStyleCnt="5"/>
      <dgm:spPr/>
      <dgm:t>
        <a:bodyPr/>
        <a:lstStyle/>
        <a:p>
          <a:endParaRPr lang="ru-RU"/>
        </a:p>
      </dgm:t>
    </dgm:pt>
    <dgm:pt modelId="{4F92687C-26EC-4CA9-8CF9-21C4A2DA6D9E}" type="pres">
      <dgm:prSet presAssocID="{28B324B0-517F-44A9-8017-CE7982BD07CB}" presName="node" presStyleLbl="node1" presStyleIdx="4" presStyleCnt="6" custScaleX="113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70EED2-EDE6-44C4-964B-4B9318C58430}" type="pres">
      <dgm:prSet presAssocID="{45F50AF3-B1FD-4C34-87B9-C807A23112E3}" presName="sibTrans" presStyleLbl="sibTrans1D1" presStyleIdx="4" presStyleCnt="5"/>
      <dgm:spPr/>
      <dgm:t>
        <a:bodyPr/>
        <a:lstStyle/>
        <a:p>
          <a:endParaRPr lang="ru-RU"/>
        </a:p>
      </dgm:t>
    </dgm:pt>
    <dgm:pt modelId="{C28BA2C5-E31A-414D-BD9A-6D6E5CF7A381}" type="pres">
      <dgm:prSet presAssocID="{45F50AF3-B1FD-4C34-87B9-C807A23112E3}" presName="connectorText" presStyleLbl="sibTrans1D1" presStyleIdx="4" presStyleCnt="5"/>
      <dgm:spPr/>
      <dgm:t>
        <a:bodyPr/>
        <a:lstStyle/>
        <a:p>
          <a:endParaRPr lang="ru-RU"/>
        </a:p>
      </dgm:t>
    </dgm:pt>
    <dgm:pt modelId="{1C434574-2EBD-4675-A73D-CFCF543369B0}" type="pres">
      <dgm:prSet presAssocID="{D2A8D6E3-51F4-45C6-9E9F-AE4BEB2BCC76}" presName="node" presStyleLbl="node1" presStyleIdx="5" presStyleCnt="6" custScaleX="167456" custLinFactNeighborX="47836" custLinFactNeighborY="3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61021E-F933-47AE-99A4-E9F865A5D4B5}" type="presOf" srcId="{DC448E5C-4B5B-411D-AAD1-F3A29428E24A}" destId="{4EC439F8-8AF5-46A1-BAE2-D3DA71448841}" srcOrd="0" destOrd="0" presId="urn:microsoft.com/office/officeart/2005/8/layout/bProcess3"/>
    <dgm:cxn modelId="{792C05F7-D1CF-41BD-B28F-E42FA3DF9200}" srcId="{38E3BB6B-CFFF-4FD0-B269-D5E51D2D03DF}" destId="{6FE51AD4-4958-41D1-8BCE-4577F05E08B9}" srcOrd="1" destOrd="0" parTransId="{94AEC5FE-7A5F-4DC2-B06A-5661B49EB672}" sibTransId="{E199A09E-5E2E-4E07-AD43-44E678F16D00}"/>
    <dgm:cxn modelId="{2667E331-33F4-470B-92E6-7E12D3C854BC}" type="presOf" srcId="{883F2068-5067-445D-A60F-CA549A9A153F}" destId="{2A4E849D-2DD8-43FF-91BD-99361F2E90CA}" srcOrd="0" destOrd="0" presId="urn:microsoft.com/office/officeart/2005/8/layout/bProcess3"/>
    <dgm:cxn modelId="{D736552D-5323-428B-AF70-2BEC8F49A114}" type="presOf" srcId="{3E41F744-7706-4CD9-AA30-9BBDBF9BD2B3}" destId="{3C1F5B00-C702-4177-8E6F-0B45C29A6CD8}" srcOrd="0" destOrd="0" presId="urn:microsoft.com/office/officeart/2005/8/layout/bProcess3"/>
    <dgm:cxn modelId="{C8F7EF3F-4318-449C-8040-484DF0A7FDBB}" srcId="{38E3BB6B-CFFF-4FD0-B269-D5E51D2D03DF}" destId="{883F2068-5067-445D-A60F-CA549A9A153F}" srcOrd="0" destOrd="0" parTransId="{39CE7978-3A6B-49D5-AC7B-156728128180}" sibTransId="{40500474-7C74-45C6-A8D7-4F6FB37F3C16}"/>
    <dgm:cxn modelId="{361A9C82-4C87-4055-8D28-EF6BDE6EDD22}" type="presOf" srcId="{D2A8D6E3-51F4-45C6-9E9F-AE4BEB2BCC76}" destId="{1C434574-2EBD-4675-A73D-CFCF543369B0}" srcOrd="0" destOrd="0" presId="urn:microsoft.com/office/officeart/2005/8/layout/bProcess3"/>
    <dgm:cxn modelId="{8934C7DA-EA7E-46FF-9400-010F4638530C}" srcId="{38E3BB6B-CFFF-4FD0-B269-D5E51D2D03DF}" destId="{3E41F744-7706-4CD9-AA30-9BBDBF9BD2B3}" srcOrd="3" destOrd="0" parTransId="{38F7429D-D9C2-4E94-A469-84DC18E7BA08}" sibTransId="{D117EC83-0008-4349-BE73-1CAC52BF593E}"/>
    <dgm:cxn modelId="{63A01FB2-F9C3-4EF1-A529-8ED0E0B7E125}" type="presOf" srcId="{D117EC83-0008-4349-BE73-1CAC52BF593E}" destId="{23F1A893-D2EA-4411-8EA1-578CEE60F43A}" srcOrd="0" destOrd="0" presId="urn:microsoft.com/office/officeart/2005/8/layout/bProcess3"/>
    <dgm:cxn modelId="{EA03A026-CA28-41F7-9212-5D0066B23300}" type="presOf" srcId="{9DD4FE3A-02FA-438F-A32F-B26ED83DE98A}" destId="{9BB6F657-033E-4F75-A028-62F28E4DB403}" srcOrd="1" destOrd="0" presId="urn:microsoft.com/office/officeart/2005/8/layout/bProcess3"/>
    <dgm:cxn modelId="{75B2B7AA-5BD1-4898-8A4B-331117DE9B75}" type="presOf" srcId="{45F50AF3-B1FD-4C34-87B9-C807A23112E3}" destId="{C28BA2C5-E31A-414D-BD9A-6D6E5CF7A381}" srcOrd="1" destOrd="0" presId="urn:microsoft.com/office/officeart/2005/8/layout/bProcess3"/>
    <dgm:cxn modelId="{7DE25C7C-C2D8-4CA3-94CD-B2D1EA2B4A0A}" type="presOf" srcId="{45F50AF3-B1FD-4C34-87B9-C807A23112E3}" destId="{E870EED2-EDE6-44C4-964B-4B9318C58430}" srcOrd="0" destOrd="0" presId="urn:microsoft.com/office/officeart/2005/8/layout/bProcess3"/>
    <dgm:cxn modelId="{0D360CBE-0AAA-4E65-BC26-4EA7EFF837BE}" type="presOf" srcId="{40500474-7C74-45C6-A8D7-4F6FB37F3C16}" destId="{55F848D0-57B5-404F-B03F-39550D752F72}" srcOrd="1" destOrd="0" presId="urn:microsoft.com/office/officeart/2005/8/layout/bProcess3"/>
    <dgm:cxn modelId="{5DA90D1D-94C1-48EF-8515-2198BD2AF91A}" type="presOf" srcId="{28B324B0-517F-44A9-8017-CE7982BD07CB}" destId="{4F92687C-26EC-4CA9-8CF9-21C4A2DA6D9E}" srcOrd="0" destOrd="0" presId="urn:microsoft.com/office/officeart/2005/8/layout/bProcess3"/>
    <dgm:cxn modelId="{56AE4F81-E689-48B9-81AB-69C9CFE033FF}" srcId="{38E3BB6B-CFFF-4FD0-B269-D5E51D2D03DF}" destId="{D2A8D6E3-51F4-45C6-9E9F-AE4BEB2BCC76}" srcOrd="5" destOrd="0" parTransId="{A7D65734-7F89-4504-97DF-12AFA8B2E70B}" sibTransId="{4E14B3AE-9E27-4C91-9CAE-B8C3FB5EAD00}"/>
    <dgm:cxn modelId="{B6A84938-3B00-4A18-8D3C-E5A948EB62A2}" type="presOf" srcId="{D117EC83-0008-4349-BE73-1CAC52BF593E}" destId="{4D6F171B-A910-4D7D-A2B2-298559965C49}" srcOrd="1" destOrd="0" presId="urn:microsoft.com/office/officeart/2005/8/layout/bProcess3"/>
    <dgm:cxn modelId="{CDA647F7-3BAA-4AD3-A258-073D2A7FC64F}" type="presOf" srcId="{40500474-7C74-45C6-A8D7-4F6FB37F3C16}" destId="{CCFE5120-A25B-4251-8A24-058B0BF5783C}" srcOrd="0" destOrd="0" presId="urn:microsoft.com/office/officeart/2005/8/layout/bProcess3"/>
    <dgm:cxn modelId="{2E3B55A6-6EFC-46F8-B546-0EBBE7753AF3}" srcId="{38E3BB6B-CFFF-4FD0-B269-D5E51D2D03DF}" destId="{28B324B0-517F-44A9-8017-CE7982BD07CB}" srcOrd="4" destOrd="0" parTransId="{3C8F988C-3337-4320-AAE7-9C0C9D86E40A}" sibTransId="{45F50AF3-B1FD-4C34-87B9-C807A23112E3}"/>
    <dgm:cxn modelId="{0F7A7198-C896-4069-B855-9B652FE15965}" type="presOf" srcId="{E199A09E-5E2E-4E07-AD43-44E678F16D00}" destId="{6B4C7A9A-7B8C-4BB4-A599-6BEBE777C6BD}" srcOrd="0" destOrd="0" presId="urn:microsoft.com/office/officeart/2005/8/layout/bProcess3"/>
    <dgm:cxn modelId="{6EDEA7EA-4C84-4344-9ACA-EA0953F2B863}" type="presOf" srcId="{9DD4FE3A-02FA-438F-A32F-B26ED83DE98A}" destId="{BC854184-232B-4FB2-B855-2DD955876D74}" srcOrd="0" destOrd="0" presId="urn:microsoft.com/office/officeart/2005/8/layout/bProcess3"/>
    <dgm:cxn modelId="{0060FB9C-0587-4100-8ACD-4A14AFA666F2}" srcId="{38E3BB6B-CFFF-4FD0-B269-D5E51D2D03DF}" destId="{DC448E5C-4B5B-411D-AAD1-F3A29428E24A}" srcOrd="2" destOrd="0" parTransId="{A0AD105D-C5E6-4576-B565-842747289FAC}" sibTransId="{9DD4FE3A-02FA-438F-A32F-B26ED83DE98A}"/>
    <dgm:cxn modelId="{B88C4B19-8EB4-4F51-BCBE-62C03FF1B494}" type="presOf" srcId="{38E3BB6B-CFFF-4FD0-B269-D5E51D2D03DF}" destId="{EAE95821-E40A-4EAB-84B7-4A8036A0A298}" srcOrd="0" destOrd="0" presId="urn:microsoft.com/office/officeart/2005/8/layout/bProcess3"/>
    <dgm:cxn modelId="{CDE65093-143F-4EC1-A32A-F5A607A9C03C}" type="presOf" srcId="{6FE51AD4-4958-41D1-8BCE-4577F05E08B9}" destId="{39F268A8-08BD-490A-A21B-D12FAB73A106}" srcOrd="0" destOrd="0" presId="urn:microsoft.com/office/officeart/2005/8/layout/bProcess3"/>
    <dgm:cxn modelId="{BA625410-C46E-4AEB-A7D5-443D26122A5B}" type="presOf" srcId="{E199A09E-5E2E-4E07-AD43-44E678F16D00}" destId="{82C69097-059E-4537-8764-534FE5102DD3}" srcOrd="1" destOrd="0" presId="urn:microsoft.com/office/officeart/2005/8/layout/bProcess3"/>
    <dgm:cxn modelId="{54EA2EA9-DBEC-47D6-973C-5B43035A408B}" type="presParOf" srcId="{EAE95821-E40A-4EAB-84B7-4A8036A0A298}" destId="{2A4E849D-2DD8-43FF-91BD-99361F2E90CA}" srcOrd="0" destOrd="0" presId="urn:microsoft.com/office/officeart/2005/8/layout/bProcess3"/>
    <dgm:cxn modelId="{E05CF981-4C4C-44C4-80F4-88A3635226C6}" type="presParOf" srcId="{EAE95821-E40A-4EAB-84B7-4A8036A0A298}" destId="{CCFE5120-A25B-4251-8A24-058B0BF5783C}" srcOrd="1" destOrd="0" presId="urn:microsoft.com/office/officeart/2005/8/layout/bProcess3"/>
    <dgm:cxn modelId="{487A1713-0565-40E6-A743-0179B19053EF}" type="presParOf" srcId="{CCFE5120-A25B-4251-8A24-058B0BF5783C}" destId="{55F848D0-57B5-404F-B03F-39550D752F72}" srcOrd="0" destOrd="0" presId="urn:microsoft.com/office/officeart/2005/8/layout/bProcess3"/>
    <dgm:cxn modelId="{572584CE-F8BF-44DB-82FC-FE87B2B6B6BD}" type="presParOf" srcId="{EAE95821-E40A-4EAB-84B7-4A8036A0A298}" destId="{39F268A8-08BD-490A-A21B-D12FAB73A106}" srcOrd="2" destOrd="0" presId="urn:microsoft.com/office/officeart/2005/8/layout/bProcess3"/>
    <dgm:cxn modelId="{51504575-5863-4F67-9B3A-68BBDC107929}" type="presParOf" srcId="{EAE95821-E40A-4EAB-84B7-4A8036A0A298}" destId="{6B4C7A9A-7B8C-4BB4-A599-6BEBE777C6BD}" srcOrd="3" destOrd="0" presId="urn:microsoft.com/office/officeart/2005/8/layout/bProcess3"/>
    <dgm:cxn modelId="{3A2B8359-251A-421C-BF6D-DC9F4DEEFE51}" type="presParOf" srcId="{6B4C7A9A-7B8C-4BB4-A599-6BEBE777C6BD}" destId="{82C69097-059E-4537-8764-534FE5102DD3}" srcOrd="0" destOrd="0" presId="urn:microsoft.com/office/officeart/2005/8/layout/bProcess3"/>
    <dgm:cxn modelId="{E7931638-77DA-437B-8DBA-0C9BE0798E52}" type="presParOf" srcId="{EAE95821-E40A-4EAB-84B7-4A8036A0A298}" destId="{4EC439F8-8AF5-46A1-BAE2-D3DA71448841}" srcOrd="4" destOrd="0" presId="urn:microsoft.com/office/officeart/2005/8/layout/bProcess3"/>
    <dgm:cxn modelId="{0251B449-28C7-4367-897D-CB28D978CB2F}" type="presParOf" srcId="{EAE95821-E40A-4EAB-84B7-4A8036A0A298}" destId="{BC854184-232B-4FB2-B855-2DD955876D74}" srcOrd="5" destOrd="0" presId="urn:microsoft.com/office/officeart/2005/8/layout/bProcess3"/>
    <dgm:cxn modelId="{B499794E-D76B-42DD-B699-98DD661A423A}" type="presParOf" srcId="{BC854184-232B-4FB2-B855-2DD955876D74}" destId="{9BB6F657-033E-4F75-A028-62F28E4DB403}" srcOrd="0" destOrd="0" presId="urn:microsoft.com/office/officeart/2005/8/layout/bProcess3"/>
    <dgm:cxn modelId="{F2E95261-F40A-4F6F-A688-3057A64F1753}" type="presParOf" srcId="{EAE95821-E40A-4EAB-84B7-4A8036A0A298}" destId="{3C1F5B00-C702-4177-8E6F-0B45C29A6CD8}" srcOrd="6" destOrd="0" presId="urn:microsoft.com/office/officeart/2005/8/layout/bProcess3"/>
    <dgm:cxn modelId="{8725B60C-5804-40B9-AB67-F67EDCAC8BFF}" type="presParOf" srcId="{EAE95821-E40A-4EAB-84B7-4A8036A0A298}" destId="{23F1A893-D2EA-4411-8EA1-578CEE60F43A}" srcOrd="7" destOrd="0" presId="urn:microsoft.com/office/officeart/2005/8/layout/bProcess3"/>
    <dgm:cxn modelId="{BF0269C3-0CED-4B61-9292-273261F79D52}" type="presParOf" srcId="{23F1A893-D2EA-4411-8EA1-578CEE60F43A}" destId="{4D6F171B-A910-4D7D-A2B2-298559965C49}" srcOrd="0" destOrd="0" presId="urn:microsoft.com/office/officeart/2005/8/layout/bProcess3"/>
    <dgm:cxn modelId="{C468C918-9269-4263-BE2F-7D53561700D9}" type="presParOf" srcId="{EAE95821-E40A-4EAB-84B7-4A8036A0A298}" destId="{4F92687C-26EC-4CA9-8CF9-21C4A2DA6D9E}" srcOrd="8" destOrd="0" presId="urn:microsoft.com/office/officeart/2005/8/layout/bProcess3"/>
    <dgm:cxn modelId="{5368420F-AB9C-4AE1-9583-6476EFD5D5ED}" type="presParOf" srcId="{EAE95821-E40A-4EAB-84B7-4A8036A0A298}" destId="{E870EED2-EDE6-44C4-964B-4B9318C58430}" srcOrd="9" destOrd="0" presId="urn:microsoft.com/office/officeart/2005/8/layout/bProcess3"/>
    <dgm:cxn modelId="{1C258A4C-F70A-46F6-B397-D2FFC42C1A3E}" type="presParOf" srcId="{E870EED2-EDE6-44C4-964B-4B9318C58430}" destId="{C28BA2C5-E31A-414D-BD9A-6D6E5CF7A381}" srcOrd="0" destOrd="0" presId="urn:microsoft.com/office/officeart/2005/8/layout/bProcess3"/>
    <dgm:cxn modelId="{BB7A0653-31D2-4154-B2AB-4307D423ACEF}" type="presParOf" srcId="{EAE95821-E40A-4EAB-84B7-4A8036A0A298}" destId="{1C434574-2EBD-4675-A73D-CFCF543369B0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F00796-F615-4B08-971D-C548ED8FA795}" type="doc">
      <dgm:prSet loTypeId="urn:microsoft.com/office/officeart/2005/8/layout/list1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3049D31F-BE75-4E1C-8042-DA2D18DE2367}">
      <dgm:prSet custT="1"/>
      <dgm:spPr/>
      <dgm:t>
        <a:bodyPr/>
        <a:lstStyle/>
        <a:p>
          <a:pPr algn="just" rtl="0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закрепление  частей женской национальной одежды и предметов быта на русском и хантыйском (мансийском) языках;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DB41ECA-59C7-42EB-A6DB-A796D79DE700}" type="parTrans" cxnId="{6AEEE431-5F31-411D-A77E-830F7806157C}">
      <dgm:prSet/>
      <dgm:spPr/>
      <dgm:t>
        <a:bodyPr/>
        <a:lstStyle/>
        <a:p>
          <a:endParaRPr lang="ru-RU"/>
        </a:p>
      </dgm:t>
    </dgm:pt>
    <dgm:pt modelId="{31E6002F-C0A4-40E5-97F8-BD777F98A071}" type="sibTrans" cxnId="{6AEEE431-5F31-411D-A77E-830F7806157C}">
      <dgm:prSet/>
      <dgm:spPr/>
      <dgm:t>
        <a:bodyPr/>
        <a:lstStyle/>
        <a:p>
          <a:endParaRPr lang="ru-RU"/>
        </a:p>
      </dgm:t>
    </dgm:pt>
    <dgm:pt modelId="{D454618B-287D-47C8-A0F2-FEF287CE4AA7}">
      <dgm:prSet custT="1"/>
      <dgm:spPr/>
      <dgm:t>
        <a:bodyPr/>
        <a:lstStyle/>
        <a:p>
          <a:pPr algn="just" rtl="0">
            <a:lnSpc>
              <a:spcPct val="100000"/>
            </a:lnSpc>
          </a:pPr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построение образных аналогий с предметами и явлениями окружающей действительности на основе элементов </a:t>
          </a:r>
          <a:r>
            <a:rPr lang="ru-RU" sz="18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обско</a:t>
          </a:r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- угорской орнаментики для более точного запоминания их названия и конфигурации</a:t>
          </a: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EDB16C7-32C2-4F1A-A5B3-B4DD93C67239}" type="parTrans" cxnId="{E7279B33-243B-4266-9888-A8633887BFFE}">
      <dgm:prSet/>
      <dgm:spPr/>
      <dgm:t>
        <a:bodyPr/>
        <a:lstStyle/>
        <a:p>
          <a:endParaRPr lang="ru-RU"/>
        </a:p>
      </dgm:t>
    </dgm:pt>
    <dgm:pt modelId="{BE5C73F9-F511-437A-907E-CF3FBAF279D3}" type="sibTrans" cxnId="{E7279B33-243B-4266-9888-A8633887BFFE}">
      <dgm:prSet/>
      <dgm:spPr/>
      <dgm:t>
        <a:bodyPr/>
        <a:lstStyle/>
        <a:p>
          <a:endParaRPr lang="ru-RU"/>
        </a:p>
      </dgm:t>
    </dgm:pt>
    <dgm:pt modelId="{01389AA6-AF2A-496F-A7F1-A236897078E4}">
      <dgm:prSet custT="1"/>
      <dgm:spPr/>
      <dgm:t>
        <a:bodyPr/>
        <a:lstStyle/>
        <a:p>
          <a:pPr algn="just" rtl="0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использование произведений живописи хантыйских и мансийских художников для более глубокого понимания национальной специфики женской и детской праздничной одежды;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D85BE73-1817-4DB6-B88C-0BE375170C1B}" type="parTrans" cxnId="{52595653-0BA1-4983-83A3-B8757DA702E9}">
      <dgm:prSet/>
      <dgm:spPr/>
      <dgm:t>
        <a:bodyPr/>
        <a:lstStyle/>
        <a:p>
          <a:endParaRPr lang="ru-RU"/>
        </a:p>
      </dgm:t>
    </dgm:pt>
    <dgm:pt modelId="{41F5D86B-3DAC-4690-BBF2-8637F1AC578D}" type="sibTrans" cxnId="{52595653-0BA1-4983-83A3-B8757DA702E9}">
      <dgm:prSet/>
      <dgm:spPr/>
      <dgm:t>
        <a:bodyPr/>
        <a:lstStyle/>
        <a:p>
          <a:endParaRPr lang="ru-RU"/>
        </a:p>
      </dgm:t>
    </dgm:pt>
    <dgm:pt modelId="{2E4F7479-C65F-456D-87DF-73629188ED76}">
      <dgm:prSet custT="1"/>
      <dgm:spPr/>
      <dgm:t>
        <a:bodyPr/>
        <a:lstStyle/>
        <a:p>
          <a:pPr algn="just" rtl="0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подготовка детей к участию в национальных театрализованных представлениях, праздниках с использованием обско-угорского фольклора, подвижных игр, народных костюмов.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BFF0B5-B7CB-4E05-95F1-669F4240423E}" type="parTrans" cxnId="{818B3610-FF5D-40B4-BADF-045AB3FEAE7E}">
      <dgm:prSet/>
      <dgm:spPr/>
      <dgm:t>
        <a:bodyPr/>
        <a:lstStyle/>
        <a:p>
          <a:endParaRPr lang="ru-RU"/>
        </a:p>
      </dgm:t>
    </dgm:pt>
    <dgm:pt modelId="{DAA6D4BC-A9D6-4A22-AD07-A77CAA69E735}" type="sibTrans" cxnId="{818B3610-FF5D-40B4-BADF-045AB3FEAE7E}">
      <dgm:prSet/>
      <dgm:spPr/>
      <dgm:t>
        <a:bodyPr/>
        <a:lstStyle/>
        <a:p>
          <a:endParaRPr lang="ru-RU"/>
        </a:p>
      </dgm:t>
    </dgm:pt>
    <dgm:pt modelId="{7C3C235F-5854-4FC3-8ED5-1F9797D12815}" type="pres">
      <dgm:prSet presAssocID="{76F00796-F615-4B08-971D-C548ED8FA79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3CF4C3-370B-4290-929D-2EFA469A9A76}" type="pres">
      <dgm:prSet presAssocID="{3049D31F-BE75-4E1C-8042-DA2D18DE2367}" presName="parentLin" presStyleCnt="0"/>
      <dgm:spPr/>
      <dgm:t>
        <a:bodyPr/>
        <a:lstStyle/>
        <a:p>
          <a:endParaRPr lang="ru-RU"/>
        </a:p>
      </dgm:t>
    </dgm:pt>
    <dgm:pt modelId="{CBDD4E01-E9C0-4891-BB74-86A0E8C54557}" type="pres">
      <dgm:prSet presAssocID="{3049D31F-BE75-4E1C-8042-DA2D18DE236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888345C1-9C6F-4FD6-874A-7295DBAE5D7E}" type="pres">
      <dgm:prSet presAssocID="{3049D31F-BE75-4E1C-8042-DA2D18DE2367}" presName="parentText" presStyleLbl="node1" presStyleIdx="0" presStyleCnt="4" custScaleX="157296" custScaleY="1622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4B3545-4BAE-40E1-A4C8-103CC246E373}" type="pres">
      <dgm:prSet presAssocID="{3049D31F-BE75-4E1C-8042-DA2D18DE2367}" presName="negativeSpace" presStyleCnt="0"/>
      <dgm:spPr/>
      <dgm:t>
        <a:bodyPr/>
        <a:lstStyle/>
        <a:p>
          <a:endParaRPr lang="ru-RU"/>
        </a:p>
      </dgm:t>
    </dgm:pt>
    <dgm:pt modelId="{D633B1C3-3C73-4507-B32A-88F39286F4F3}" type="pres">
      <dgm:prSet presAssocID="{3049D31F-BE75-4E1C-8042-DA2D18DE2367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8F80A8-A3CC-4C02-B1E5-5EBD049D94BC}" type="pres">
      <dgm:prSet presAssocID="{31E6002F-C0A4-40E5-97F8-BD777F98A071}" presName="spaceBetweenRectangles" presStyleCnt="0"/>
      <dgm:spPr/>
      <dgm:t>
        <a:bodyPr/>
        <a:lstStyle/>
        <a:p>
          <a:endParaRPr lang="ru-RU"/>
        </a:p>
      </dgm:t>
    </dgm:pt>
    <dgm:pt modelId="{02CAB407-478F-44AE-8579-84DD52F9F36D}" type="pres">
      <dgm:prSet presAssocID="{D454618B-287D-47C8-A0F2-FEF287CE4AA7}" presName="parentLin" presStyleCnt="0"/>
      <dgm:spPr/>
      <dgm:t>
        <a:bodyPr/>
        <a:lstStyle/>
        <a:p>
          <a:endParaRPr lang="ru-RU"/>
        </a:p>
      </dgm:t>
    </dgm:pt>
    <dgm:pt modelId="{84F38397-05FF-4D1D-B152-FC5FB017EB9B}" type="pres">
      <dgm:prSet presAssocID="{D454618B-287D-47C8-A0F2-FEF287CE4AA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3C3F9E9-C094-4161-B30C-28A4B32C2630}" type="pres">
      <dgm:prSet presAssocID="{D454618B-287D-47C8-A0F2-FEF287CE4AA7}" presName="parentText" presStyleLbl="node1" presStyleIdx="1" presStyleCnt="4" custScaleX="150037" custScaleY="1899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BA115-B38B-4048-A5E6-6109CD00C3A8}" type="pres">
      <dgm:prSet presAssocID="{D454618B-287D-47C8-A0F2-FEF287CE4AA7}" presName="negativeSpace" presStyleCnt="0"/>
      <dgm:spPr/>
      <dgm:t>
        <a:bodyPr/>
        <a:lstStyle/>
        <a:p>
          <a:endParaRPr lang="ru-RU"/>
        </a:p>
      </dgm:t>
    </dgm:pt>
    <dgm:pt modelId="{6D3D5499-A044-4C4E-98AA-CCAF52248C72}" type="pres">
      <dgm:prSet presAssocID="{D454618B-287D-47C8-A0F2-FEF287CE4AA7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4FE865-1DF3-4161-A7A5-28A4136ABAD7}" type="pres">
      <dgm:prSet presAssocID="{BE5C73F9-F511-437A-907E-CF3FBAF279D3}" presName="spaceBetweenRectangles" presStyleCnt="0"/>
      <dgm:spPr/>
      <dgm:t>
        <a:bodyPr/>
        <a:lstStyle/>
        <a:p>
          <a:endParaRPr lang="ru-RU"/>
        </a:p>
      </dgm:t>
    </dgm:pt>
    <dgm:pt modelId="{60FB7147-067A-4620-9DE8-C46DB05F4479}" type="pres">
      <dgm:prSet presAssocID="{01389AA6-AF2A-496F-A7F1-A236897078E4}" presName="parentLin" presStyleCnt="0"/>
      <dgm:spPr/>
      <dgm:t>
        <a:bodyPr/>
        <a:lstStyle/>
        <a:p>
          <a:endParaRPr lang="ru-RU"/>
        </a:p>
      </dgm:t>
    </dgm:pt>
    <dgm:pt modelId="{36035670-501B-47F4-88C6-D5D30F6C3D05}" type="pres">
      <dgm:prSet presAssocID="{01389AA6-AF2A-496F-A7F1-A236897078E4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4F6D8B85-AD9A-4541-B786-43B20723551E}" type="pres">
      <dgm:prSet presAssocID="{01389AA6-AF2A-496F-A7F1-A236897078E4}" presName="parentText" presStyleLbl="node1" presStyleIdx="2" presStyleCnt="4" custScaleX="142857" custScaleY="1729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01C86-E3B3-4836-A826-3C0B98B0A9D6}" type="pres">
      <dgm:prSet presAssocID="{01389AA6-AF2A-496F-A7F1-A236897078E4}" presName="negativeSpace" presStyleCnt="0"/>
      <dgm:spPr/>
      <dgm:t>
        <a:bodyPr/>
        <a:lstStyle/>
        <a:p>
          <a:endParaRPr lang="ru-RU"/>
        </a:p>
      </dgm:t>
    </dgm:pt>
    <dgm:pt modelId="{BCE71BE7-304B-4C87-99DF-A644798B001E}" type="pres">
      <dgm:prSet presAssocID="{01389AA6-AF2A-496F-A7F1-A236897078E4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7958BA-E873-4778-8BE6-4EF6912412A3}" type="pres">
      <dgm:prSet presAssocID="{41F5D86B-3DAC-4690-BBF2-8637F1AC578D}" presName="spaceBetweenRectangles" presStyleCnt="0"/>
      <dgm:spPr/>
      <dgm:t>
        <a:bodyPr/>
        <a:lstStyle/>
        <a:p>
          <a:endParaRPr lang="ru-RU"/>
        </a:p>
      </dgm:t>
    </dgm:pt>
    <dgm:pt modelId="{7695F649-0004-4F39-B686-AF657D362D17}" type="pres">
      <dgm:prSet presAssocID="{2E4F7479-C65F-456D-87DF-73629188ED76}" presName="parentLin" presStyleCnt="0"/>
      <dgm:spPr/>
      <dgm:t>
        <a:bodyPr/>
        <a:lstStyle/>
        <a:p>
          <a:endParaRPr lang="ru-RU"/>
        </a:p>
      </dgm:t>
    </dgm:pt>
    <dgm:pt modelId="{22370587-199A-4A3D-ACF0-B791872D6FE8}" type="pres">
      <dgm:prSet presAssocID="{2E4F7479-C65F-456D-87DF-73629188ED76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32739811-2168-4416-A363-8D77F4A78118}" type="pres">
      <dgm:prSet presAssocID="{2E4F7479-C65F-456D-87DF-73629188ED76}" presName="parentText" presStyleLbl="node1" presStyleIdx="3" presStyleCnt="4" custScaleX="150037" custScaleY="1842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D71988-A262-4B8F-9CA1-E6E97DCAD7F6}" type="pres">
      <dgm:prSet presAssocID="{2E4F7479-C65F-456D-87DF-73629188ED76}" presName="negativeSpace" presStyleCnt="0"/>
      <dgm:spPr/>
      <dgm:t>
        <a:bodyPr/>
        <a:lstStyle/>
        <a:p>
          <a:endParaRPr lang="ru-RU"/>
        </a:p>
      </dgm:t>
    </dgm:pt>
    <dgm:pt modelId="{C2C4BFB2-6F92-4ACB-89FA-8202A3FAA99F}" type="pres">
      <dgm:prSet presAssocID="{2E4F7479-C65F-456D-87DF-73629188ED76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1E5532-BDD6-4EE7-94AA-53C14D2B0D57}" type="presOf" srcId="{D454618B-287D-47C8-A0F2-FEF287CE4AA7}" destId="{13C3F9E9-C094-4161-B30C-28A4B32C2630}" srcOrd="1" destOrd="0" presId="urn:microsoft.com/office/officeart/2005/8/layout/list1"/>
    <dgm:cxn modelId="{BB6ADA3C-FC38-47B4-B74C-1186F4B0FE5C}" type="presOf" srcId="{01389AA6-AF2A-496F-A7F1-A236897078E4}" destId="{4F6D8B85-AD9A-4541-B786-43B20723551E}" srcOrd="1" destOrd="0" presId="urn:microsoft.com/office/officeart/2005/8/layout/list1"/>
    <dgm:cxn modelId="{0F002379-1A2C-4EE1-BCD7-EE7556595C14}" type="presOf" srcId="{2E4F7479-C65F-456D-87DF-73629188ED76}" destId="{32739811-2168-4416-A363-8D77F4A78118}" srcOrd="1" destOrd="0" presId="urn:microsoft.com/office/officeart/2005/8/layout/list1"/>
    <dgm:cxn modelId="{A0DB4F18-F439-46E3-8AD8-DB23D0A33645}" type="presOf" srcId="{D454618B-287D-47C8-A0F2-FEF287CE4AA7}" destId="{84F38397-05FF-4D1D-B152-FC5FB017EB9B}" srcOrd="0" destOrd="0" presId="urn:microsoft.com/office/officeart/2005/8/layout/list1"/>
    <dgm:cxn modelId="{BEFFA982-7EA5-4F67-9EC4-5ABA1C151BFC}" type="presOf" srcId="{3049D31F-BE75-4E1C-8042-DA2D18DE2367}" destId="{888345C1-9C6F-4FD6-874A-7295DBAE5D7E}" srcOrd="1" destOrd="0" presId="urn:microsoft.com/office/officeart/2005/8/layout/list1"/>
    <dgm:cxn modelId="{FFF78CC2-38A9-407E-B191-25D6CAB5FFBF}" type="presOf" srcId="{01389AA6-AF2A-496F-A7F1-A236897078E4}" destId="{36035670-501B-47F4-88C6-D5D30F6C3D05}" srcOrd="0" destOrd="0" presId="urn:microsoft.com/office/officeart/2005/8/layout/list1"/>
    <dgm:cxn modelId="{026DFA95-FBA8-4AC7-9DD3-F2300341AEF4}" type="presOf" srcId="{76F00796-F615-4B08-971D-C548ED8FA795}" destId="{7C3C235F-5854-4FC3-8ED5-1F9797D12815}" srcOrd="0" destOrd="0" presId="urn:microsoft.com/office/officeart/2005/8/layout/list1"/>
    <dgm:cxn modelId="{E7279B33-243B-4266-9888-A8633887BFFE}" srcId="{76F00796-F615-4B08-971D-C548ED8FA795}" destId="{D454618B-287D-47C8-A0F2-FEF287CE4AA7}" srcOrd="1" destOrd="0" parTransId="{FEDB16C7-32C2-4F1A-A5B3-B4DD93C67239}" sibTransId="{BE5C73F9-F511-437A-907E-CF3FBAF279D3}"/>
    <dgm:cxn modelId="{7D87F2C7-E033-4AC3-94A2-03669DB589AA}" type="presOf" srcId="{3049D31F-BE75-4E1C-8042-DA2D18DE2367}" destId="{CBDD4E01-E9C0-4891-BB74-86A0E8C54557}" srcOrd="0" destOrd="0" presId="urn:microsoft.com/office/officeart/2005/8/layout/list1"/>
    <dgm:cxn modelId="{BD4DDF2E-2387-4759-A43C-8725E7F8BEEB}" type="presOf" srcId="{2E4F7479-C65F-456D-87DF-73629188ED76}" destId="{22370587-199A-4A3D-ACF0-B791872D6FE8}" srcOrd="0" destOrd="0" presId="urn:microsoft.com/office/officeart/2005/8/layout/list1"/>
    <dgm:cxn modelId="{818B3610-FF5D-40B4-BADF-045AB3FEAE7E}" srcId="{76F00796-F615-4B08-971D-C548ED8FA795}" destId="{2E4F7479-C65F-456D-87DF-73629188ED76}" srcOrd="3" destOrd="0" parTransId="{31BFF0B5-B7CB-4E05-95F1-669F4240423E}" sibTransId="{DAA6D4BC-A9D6-4A22-AD07-A77CAA69E735}"/>
    <dgm:cxn modelId="{52595653-0BA1-4983-83A3-B8757DA702E9}" srcId="{76F00796-F615-4B08-971D-C548ED8FA795}" destId="{01389AA6-AF2A-496F-A7F1-A236897078E4}" srcOrd="2" destOrd="0" parTransId="{2D85BE73-1817-4DB6-B88C-0BE375170C1B}" sibTransId="{41F5D86B-3DAC-4690-BBF2-8637F1AC578D}"/>
    <dgm:cxn modelId="{6AEEE431-5F31-411D-A77E-830F7806157C}" srcId="{76F00796-F615-4B08-971D-C548ED8FA795}" destId="{3049D31F-BE75-4E1C-8042-DA2D18DE2367}" srcOrd="0" destOrd="0" parTransId="{2DB41ECA-59C7-42EB-A6DB-A796D79DE700}" sibTransId="{31E6002F-C0A4-40E5-97F8-BD777F98A071}"/>
    <dgm:cxn modelId="{0749D328-8EA0-42CB-82B8-9D98E7C4A461}" type="presParOf" srcId="{7C3C235F-5854-4FC3-8ED5-1F9797D12815}" destId="{693CF4C3-370B-4290-929D-2EFA469A9A76}" srcOrd="0" destOrd="0" presId="urn:microsoft.com/office/officeart/2005/8/layout/list1"/>
    <dgm:cxn modelId="{9576BC32-5E94-4C00-BA2F-B36BBBC8D7DB}" type="presParOf" srcId="{693CF4C3-370B-4290-929D-2EFA469A9A76}" destId="{CBDD4E01-E9C0-4891-BB74-86A0E8C54557}" srcOrd="0" destOrd="0" presId="urn:microsoft.com/office/officeart/2005/8/layout/list1"/>
    <dgm:cxn modelId="{B28D0D91-535A-4466-8460-DF22DBFBB6EC}" type="presParOf" srcId="{693CF4C3-370B-4290-929D-2EFA469A9A76}" destId="{888345C1-9C6F-4FD6-874A-7295DBAE5D7E}" srcOrd="1" destOrd="0" presId="urn:microsoft.com/office/officeart/2005/8/layout/list1"/>
    <dgm:cxn modelId="{F9BDE4C7-474F-4B4D-855D-9BAB1766D40E}" type="presParOf" srcId="{7C3C235F-5854-4FC3-8ED5-1F9797D12815}" destId="{054B3545-4BAE-40E1-A4C8-103CC246E373}" srcOrd="1" destOrd="0" presId="urn:microsoft.com/office/officeart/2005/8/layout/list1"/>
    <dgm:cxn modelId="{BAF57C49-0BE3-4A5A-9AC7-09D30B229FE8}" type="presParOf" srcId="{7C3C235F-5854-4FC3-8ED5-1F9797D12815}" destId="{D633B1C3-3C73-4507-B32A-88F39286F4F3}" srcOrd="2" destOrd="0" presId="urn:microsoft.com/office/officeart/2005/8/layout/list1"/>
    <dgm:cxn modelId="{8EF3C905-934A-4EA5-9D7B-40B70EAE71C9}" type="presParOf" srcId="{7C3C235F-5854-4FC3-8ED5-1F9797D12815}" destId="{4A8F80A8-A3CC-4C02-B1E5-5EBD049D94BC}" srcOrd="3" destOrd="0" presId="urn:microsoft.com/office/officeart/2005/8/layout/list1"/>
    <dgm:cxn modelId="{1EAE61A8-A03E-47F8-B6E7-6413CC148965}" type="presParOf" srcId="{7C3C235F-5854-4FC3-8ED5-1F9797D12815}" destId="{02CAB407-478F-44AE-8579-84DD52F9F36D}" srcOrd="4" destOrd="0" presId="urn:microsoft.com/office/officeart/2005/8/layout/list1"/>
    <dgm:cxn modelId="{64674EC3-5170-4C85-AF35-CB747245A274}" type="presParOf" srcId="{02CAB407-478F-44AE-8579-84DD52F9F36D}" destId="{84F38397-05FF-4D1D-B152-FC5FB017EB9B}" srcOrd="0" destOrd="0" presId="urn:microsoft.com/office/officeart/2005/8/layout/list1"/>
    <dgm:cxn modelId="{48D6E519-A82D-4971-95DC-AC884E1B9D46}" type="presParOf" srcId="{02CAB407-478F-44AE-8579-84DD52F9F36D}" destId="{13C3F9E9-C094-4161-B30C-28A4B32C2630}" srcOrd="1" destOrd="0" presId="urn:microsoft.com/office/officeart/2005/8/layout/list1"/>
    <dgm:cxn modelId="{49F36665-37BF-42C1-8C21-191C7245E8E0}" type="presParOf" srcId="{7C3C235F-5854-4FC3-8ED5-1F9797D12815}" destId="{D46BA115-B38B-4048-A5E6-6109CD00C3A8}" srcOrd="5" destOrd="0" presId="urn:microsoft.com/office/officeart/2005/8/layout/list1"/>
    <dgm:cxn modelId="{59639595-15B6-4C12-9DF7-0E8BF7E9D4B4}" type="presParOf" srcId="{7C3C235F-5854-4FC3-8ED5-1F9797D12815}" destId="{6D3D5499-A044-4C4E-98AA-CCAF52248C72}" srcOrd="6" destOrd="0" presId="urn:microsoft.com/office/officeart/2005/8/layout/list1"/>
    <dgm:cxn modelId="{EA4B36F4-267E-4CD3-A285-C498B7549692}" type="presParOf" srcId="{7C3C235F-5854-4FC3-8ED5-1F9797D12815}" destId="{5C4FE865-1DF3-4161-A7A5-28A4136ABAD7}" srcOrd="7" destOrd="0" presId="urn:microsoft.com/office/officeart/2005/8/layout/list1"/>
    <dgm:cxn modelId="{978A8196-D0E7-4C99-BB6A-94B3CFE9B2BA}" type="presParOf" srcId="{7C3C235F-5854-4FC3-8ED5-1F9797D12815}" destId="{60FB7147-067A-4620-9DE8-C46DB05F4479}" srcOrd="8" destOrd="0" presId="urn:microsoft.com/office/officeart/2005/8/layout/list1"/>
    <dgm:cxn modelId="{D5E196F9-5331-4807-8952-9C427F0D9FE0}" type="presParOf" srcId="{60FB7147-067A-4620-9DE8-C46DB05F4479}" destId="{36035670-501B-47F4-88C6-D5D30F6C3D05}" srcOrd="0" destOrd="0" presId="urn:microsoft.com/office/officeart/2005/8/layout/list1"/>
    <dgm:cxn modelId="{C456ADCD-F065-407E-A8A0-53590CFD6E76}" type="presParOf" srcId="{60FB7147-067A-4620-9DE8-C46DB05F4479}" destId="{4F6D8B85-AD9A-4541-B786-43B20723551E}" srcOrd="1" destOrd="0" presId="urn:microsoft.com/office/officeart/2005/8/layout/list1"/>
    <dgm:cxn modelId="{7FF6D306-94F1-4E48-A126-709ACDA5C20C}" type="presParOf" srcId="{7C3C235F-5854-4FC3-8ED5-1F9797D12815}" destId="{17A01C86-E3B3-4836-A826-3C0B98B0A9D6}" srcOrd="9" destOrd="0" presId="urn:microsoft.com/office/officeart/2005/8/layout/list1"/>
    <dgm:cxn modelId="{155A25F9-E9B2-4D95-B333-EF9F8DF09CA1}" type="presParOf" srcId="{7C3C235F-5854-4FC3-8ED5-1F9797D12815}" destId="{BCE71BE7-304B-4C87-99DF-A644798B001E}" srcOrd="10" destOrd="0" presId="urn:microsoft.com/office/officeart/2005/8/layout/list1"/>
    <dgm:cxn modelId="{CFD66CA8-A39B-40DD-8B3E-7BBD04A90D5E}" type="presParOf" srcId="{7C3C235F-5854-4FC3-8ED5-1F9797D12815}" destId="{147958BA-E873-4778-8BE6-4EF6912412A3}" srcOrd="11" destOrd="0" presId="urn:microsoft.com/office/officeart/2005/8/layout/list1"/>
    <dgm:cxn modelId="{3EB30AD8-E52A-4A13-B1B3-E21B32FF47D1}" type="presParOf" srcId="{7C3C235F-5854-4FC3-8ED5-1F9797D12815}" destId="{7695F649-0004-4F39-B686-AF657D362D17}" srcOrd="12" destOrd="0" presId="urn:microsoft.com/office/officeart/2005/8/layout/list1"/>
    <dgm:cxn modelId="{FCF8B3C1-6E90-461F-B9D7-1EB3CA6A9E6F}" type="presParOf" srcId="{7695F649-0004-4F39-B686-AF657D362D17}" destId="{22370587-199A-4A3D-ACF0-B791872D6FE8}" srcOrd="0" destOrd="0" presId="urn:microsoft.com/office/officeart/2005/8/layout/list1"/>
    <dgm:cxn modelId="{FE7E4956-1E38-435A-AA0E-30DFA095AAF8}" type="presParOf" srcId="{7695F649-0004-4F39-B686-AF657D362D17}" destId="{32739811-2168-4416-A363-8D77F4A78118}" srcOrd="1" destOrd="0" presId="urn:microsoft.com/office/officeart/2005/8/layout/list1"/>
    <dgm:cxn modelId="{18381A1C-15F2-4CC1-AA64-BDFAD290B43E}" type="presParOf" srcId="{7C3C235F-5854-4FC3-8ED5-1F9797D12815}" destId="{25D71988-A262-4B8F-9CA1-E6E97DCAD7F6}" srcOrd="13" destOrd="0" presId="urn:microsoft.com/office/officeart/2005/8/layout/list1"/>
    <dgm:cxn modelId="{1699F729-2A83-47A1-B1ED-95EE03CDAC32}" type="presParOf" srcId="{7C3C235F-5854-4FC3-8ED5-1F9797D12815}" destId="{C2C4BFB2-6F92-4ACB-89FA-8202A3FAA99F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6F00796-F615-4B08-971D-C548ED8FA795}" type="doc">
      <dgm:prSet loTypeId="urn:microsoft.com/office/officeart/2005/8/layout/vList4#1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3049D31F-BE75-4E1C-8042-DA2D18DE2367}">
      <dgm:prSet custT="1"/>
      <dgm:spPr/>
      <dgm:t>
        <a:bodyPr anchor="t"/>
        <a:lstStyle/>
        <a:p>
          <a:pPr algn="just" rtl="0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Посещение краеведческого музея г. Нягань, краеведческого отдела центральной библиотеки,  Центра  малочисленных народов Севера, музея под открытым небом «Этархарикурт» (Лазурный берег).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DB41ECA-59C7-42EB-A6DB-A796D79DE700}" type="parTrans" cxnId="{6AEEE431-5F31-411D-A77E-830F7806157C}">
      <dgm:prSet/>
      <dgm:spPr/>
      <dgm:t>
        <a:bodyPr/>
        <a:lstStyle/>
        <a:p>
          <a:endParaRPr lang="ru-RU"/>
        </a:p>
      </dgm:t>
    </dgm:pt>
    <dgm:pt modelId="{31E6002F-C0A4-40E5-97F8-BD777F98A071}" type="sibTrans" cxnId="{6AEEE431-5F31-411D-A77E-830F7806157C}">
      <dgm:prSet/>
      <dgm:spPr/>
      <dgm:t>
        <a:bodyPr/>
        <a:lstStyle/>
        <a:p>
          <a:endParaRPr lang="ru-RU"/>
        </a:p>
      </dgm:t>
    </dgm:pt>
    <dgm:pt modelId="{DE4BF691-0C6B-4D5F-BA67-20C6E24F6A31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Встречи с представителями малочисленных народов Севера (ханты)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802A091-61FF-4D3C-A542-B97A9672BEB4}" type="parTrans" cxnId="{3AD130A5-D151-4228-9BBC-BCD3B95A0C8A}">
      <dgm:prSet/>
      <dgm:spPr/>
      <dgm:t>
        <a:bodyPr/>
        <a:lstStyle/>
        <a:p>
          <a:endParaRPr lang="ru-RU"/>
        </a:p>
      </dgm:t>
    </dgm:pt>
    <dgm:pt modelId="{5807E35F-5B43-43D1-97CE-342F9EF0CE1C}" type="sibTrans" cxnId="{3AD130A5-D151-4228-9BBC-BCD3B95A0C8A}">
      <dgm:prSet/>
      <dgm:spPr/>
      <dgm:t>
        <a:bodyPr/>
        <a:lstStyle/>
        <a:p>
          <a:endParaRPr lang="ru-RU"/>
        </a:p>
      </dgm:t>
    </dgm:pt>
    <dgm:pt modelId="{638C38B1-0897-4F23-9E48-4D02A04B957C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Участие детей в национальных праздниках, играх на основе традиционной  культуры народов ханты и  манси.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5F4D15-FC2D-4C95-AE1D-E4F7B8F35420}" type="parTrans" cxnId="{BC11B79A-E1D4-49FC-9ECF-C16CAE646712}">
      <dgm:prSet/>
      <dgm:spPr/>
      <dgm:t>
        <a:bodyPr/>
        <a:lstStyle/>
        <a:p>
          <a:endParaRPr lang="ru-RU"/>
        </a:p>
      </dgm:t>
    </dgm:pt>
    <dgm:pt modelId="{F9020D2C-8E06-48B3-9557-432C8BA66A14}" type="sibTrans" cxnId="{BC11B79A-E1D4-49FC-9ECF-C16CAE646712}">
      <dgm:prSet/>
      <dgm:spPr/>
      <dgm:t>
        <a:bodyPr/>
        <a:lstStyle/>
        <a:p>
          <a:endParaRPr lang="ru-RU"/>
        </a:p>
      </dgm:t>
    </dgm:pt>
    <dgm:pt modelId="{BEC829D0-83D6-4A29-9236-E52949DDB5AB}" type="pres">
      <dgm:prSet presAssocID="{76F00796-F615-4B08-971D-C548ED8FA79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3FBBCF-B525-4378-8D3E-F2B66CF24074}" type="pres">
      <dgm:prSet presAssocID="{3049D31F-BE75-4E1C-8042-DA2D18DE2367}" presName="comp" presStyleCnt="0"/>
      <dgm:spPr/>
      <dgm:t>
        <a:bodyPr/>
        <a:lstStyle/>
        <a:p>
          <a:endParaRPr lang="ru-RU"/>
        </a:p>
      </dgm:t>
    </dgm:pt>
    <dgm:pt modelId="{57A1C756-F189-41AA-A6A2-36F1DAC00475}" type="pres">
      <dgm:prSet presAssocID="{3049D31F-BE75-4E1C-8042-DA2D18DE2367}" presName="box" presStyleLbl="node1" presStyleIdx="0" presStyleCnt="3"/>
      <dgm:spPr/>
      <dgm:t>
        <a:bodyPr/>
        <a:lstStyle/>
        <a:p>
          <a:endParaRPr lang="ru-RU"/>
        </a:p>
      </dgm:t>
    </dgm:pt>
    <dgm:pt modelId="{3C9C15A6-8EF8-4776-B7B6-DE0E6D4A8E8F}" type="pres">
      <dgm:prSet presAssocID="{3049D31F-BE75-4E1C-8042-DA2D18DE2367}" presName="img" presStyleLbl="fgImgPlace1" presStyleIdx="0" presStyleCnt="3"/>
      <dgm:spPr/>
      <dgm:t>
        <a:bodyPr/>
        <a:lstStyle/>
        <a:p>
          <a:endParaRPr lang="ru-RU"/>
        </a:p>
      </dgm:t>
    </dgm:pt>
    <dgm:pt modelId="{A75CF8C0-CD89-40E3-B868-7D21506C5EF9}" type="pres">
      <dgm:prSet presAssocID="{3049D31F-BE75-4E1C-8042-DA2D18DE2367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B211D1-55C8-484C-9EBA-867C6B4670D2}" type="pres">
      <dgm:prSet presAssocID="{31E6002F-C0A4-40E5-97F8-BD777F98A071}" presName="spacer" presStyleCnt="0"/>
      <dgm:spPr/>
      <dgm:t>
        <a:bodyPr/>
        <a:lstStyle/>
        <a:p>
          <a:endParaRPr lang="ru-RU"/>
        </a:p>
      </dgm:t>
    </dgm:pt>
    <dgm:pt modelId="{D7D2B2DB-AD6F-4F30-97FB-2CEF8C6C367C}" type="pres">
      <dgm:prSet presAssocID="{638C38B1-0897-4F23-9E48-4D02A04B957C}" presName="comp" presStyleCnt="0"/>
      <dgm:spPr/>
      <dgm:t>
        <a:bodyPr/>
        <a:lstStyle/>
        <a:p>
          <a:endParaRPr lang="ru-RU"/>
        </a:p>
      </dgm:t>
    </dgm:pt>
    <dgm:pt modelId="{9B397D31-4AF5-43D6-9541-9A10170581A1}" type="pres">
      <dgm:prSet presAssocID="{638C38B1-0897-4F23-9E48-4D02A04B957C}" presName="box" presStyleLbl="node1" presStyleIdx="1" presStyleCnt="3" custLinFactNeighborX="126" custLinFactNeighborY="-3333"/>
      <dgm:spPr/>
      <dgm:t>
        <a:bodyPr/>
        <a:lstStyle/>
        <a:p>
          <a:endParaRPr lang="ru-RU"/>
        </a:p>
      </dgm:t>
    </dgm:pt>
    <dgm:pt modelId="{D27FF5A3-8E37-44FD-9733-5E2DE96DCB78}" type="pres">
      <dgm:prSet presAssocID="{638C38B1-0897-4F23-9E48-4D02A04B957C}" presName="img" presStyleLbl="fgImgPlace1" presStyleIdx="1" presStyleCnt="3"/>
      <dgm:spPr/>
      <dgm:t>
        <a:bodyPr/>
        <a:lstStyle/>
        <a:p>
          <a:endParaRPr lang="ru-RU"/>
        </a:p>
      </dgm:t>
    </dgm:pt>
    <dgm:pt modelId="{D32B17EE-4F64-480C-AC2F-EAF0C7D8369B}" type="pres">
      <dgm:prSet presAssocID="{638C38B1-0897-4F23-9E48-4D02A04B957C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665C65-7891-46D4-B50B-5DE94BFF0D82}" type="pres">
      <dgm:prSet presAssocID="{F9020D2C-8E06-48B3-9557-432C8BA66A14}" presName="spacer" presStyleCnt="0"/>
      <dgm:spPr/>
      <dgm:t>
        <a:bodyPr/>
        <a:lstStyle/>
        <a:p>
          <a:endParaRPr lang="ru-RU"/>
        </a:p>
      </dgm:t>
    </dgm:pt>
    <dgm:pt modelId="{3FEBE76D-2CF6-423B-8D80-69F8A5419A9D}" type="pres">
      <dgm:prSet presAssocID="{DE4BF691-0C6B-4D5F-BA67-20C6E24F6A31}" presName="comp" presStyleCnt="0"/>
      <dgm:spPr/>
      <dgm:t>
        <a:bodyPr/>
        <a:lstStyle/>
        <a:p>
          <a:endParaRPr lang="ru-RU"/>
        </a:p>
      </dgm:t>
    </dgm:pt>
    <dgm:pt modelId="{4220F7C4-7E66-4395-B151-1A50E14F1748}" type="pres">
      <dgm:prSet presAssocID="{DE4BF691-0C6B-4D5F-BA67-20C6E24F6A31}" presName="box" presStyleLbl="node1" presStyleIdx="2" presStyleCnt="3"/>
      <dgm:spPr/>
      <dgm:t>
        <a:bodyPr/>
        <a:lstStyle/>
        <a:p>
          <a:endParaRPr lang="ru-RU"/>
        </a:p>
      </dgm:t>
    </dgm:pt>
    <dgm:pt modelId="{B79A0B5D-1236-4F43-8AF6-7FCCCC2C56E1}" type="pres">
      <dgm:prSet presAssocID="{DE4BF691-0C6B-4D5F-BA67-20C6E24F6A31}" presName="img" presStyleLbl="fgImgPlace1" presStyleIdx="2" presStyleCnt="3"/>
      <dgm:spPr/>
      <dgm:t>
        <a:bodyPr/>
        <a:lstStyle/>
        <a:p>
          <a:endParaRPr lang="ru-RU"/>
        </a:p>
      </dgm:t>
    </dgm:pt>
    <dgm:pt modelId="{4EC68946-068A-4D8D-BA16-F4EDB15CFF99}" type="pres">
      <dgm:prSet presAssocID="{DE4BF691-0C6B-4D5F-BA67-20C6E24F6A31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04C3D7-28C0-49CE-94C0-87D7CAD46BCA}" type="presOf" srcId="{DE4BF691-0C6B-4D5F-BA67-20C6E24F6A31}" destId="{4220F7C4-7E66-4395-B151-1A50E14F1748}" srcOrd="0" destOrd="0" presId="urn:microsoft.com/office/officeart/2005/8/layout/vList4#1"/>
    <dgm:cxn modelId="{0121F4CA-2AB3-42AB-922A-8570983C3B93}" type="presOf" srcId="{638C38B1-0897-4F23-9E48-4D02A04B957C}" destId="{D32B17EE-4F64-480C-AC2F-EAF0C7D8369B}" srcOrd="1" destOrd="0" presId="urn:microsoft.com/office/officeart/2005/8/layout/vList4#1"/>
    <dgm:cxn modelId="{C23F0E30-EDCD-4BF0-8A11-15A28B4E1A08}" type="presOf" srcId="{3049D31F-BE75-4E1C-8042-DA2D18DE2367}" destId="{57A1C756-F189-41AA-A6A2-36F1DAC00475}" srcOrd="0" destOrd="0" presId="urn:microsoft.com/office/officeart/2005/8/layout/vList4#1"/>
    <dgm:cxn modelId="{3AD130A5-D151-4228-9BBC-BCD3B95A0C8A}" srcId="{76F00796-F615-4B08-971D-C548ED8FA795}" destId="{DE4BF691-0C6B-4D5F-BA67-20C6E24F6A31}" srcOrd="2" destOrd="0" parTransId="{4802A091-61FF-4D3C-A542-B97A9672BEB4}" sibTransId="{5807E35F-5B43-43D1-97CE-342F9EF0CE1C}"/>
    <dgm:cxn modelId="{387E3CFF-987E-4963-AAE6-FCA1CC7DBC75}" type="presOf" srcId="{638C38B1-0897-4F23-9E48-4D02A04B957C}" destId="{9B397D31-4AF5-43D6-9541-9A10170581A1}" srcOrd="0" destOrd="0" presId="urn:microsoft.com/office/officeart/2005/8/layout/vList4#1"/>
    <dgm:cxn modelId="{1100857C-3EC4-4710-835B-B70AC5E89AE9}" type="presOf" srcId="{DE4BF691-0C6B-4D5F-BA67-20C6E24F6A31}" destId="{4EC68946-068A-4D8D-BA16-F4EDB15CFF99}" srcOrd="1" destOrd="0" presId="urn:microsoft.com/office/officeart/2005/8/layout/vList4#1"/>
    <dgm:cxn modelId="{56CAC47F-0CA0-4E7C-A436-256F3232446D}" type="presOf" srcId="{3049D31F-BE75-4E1C-8042-DA2D18DE2367}" destId="{A75CF8C0-CD89-40E3-B868-7D21506C5EF9}" srcOrd="1" destOrd="0" presId="urn:microsoft.com/office/officeart/2005/8/layout/vList4#1"/>
    <dgm:cxn modelId="{BC11B79A-E1D4-49FC-9ECF-C16CAE646712}" srcId="{76F00796-F615-4B08-971D-C548ED8FA795}" destId="{638C38B1-0897-4F23-9E48-4D02A04B957C}" srcOrd="1" destOrd="0" parTransId="{AB5F4D15-FC2D-4C95-AE1D-E4F7B8F35420}" sibTransId="{F9020D2C-8E06-48B3-9557-432C8BA66A14}"/>
    <dgm:cxn modelId="{AFF31779-BA38-4A73-9663-D708D5F102E7}" type="presOf" srcId="{76F00796-F615-4B08-971D-C548ED8FA795}" destId="{BEC829D0-83D6-4A29-9236-E52949DDB5AB}" srcOrd="0" destOrd="0" presId="urn:microsoft.com/office/officeart/2005/8/layout/vList4#1"/>
    <dgm:cxn modelId="{6AEEE431-5F31-411D-A77E-830F7806157C}" srcId="{76F00796-F615-4B08-971D-C548ED8FA795}" destId="{3049D31F-BE75-4E1C-8042-DA2D18DE2367}" srcOrd="0" destOrd="0" parTransId="{2DB41ECA-59C7-42EB-A6DB-A796D79DE700}" sibTransId="{31E6002F-C0A4-40E5-97F8-BD777F98A071}"/>
    <dgm:cxn modelId="{15A849C8-C2B3-44A4-9AA3-6310FB075304}" type="presParOf" srcId="{BEC829D0-83D6-4A29-9236-E52949DDB5AB}" destId="{093FBBCF-B525-4378-8D3E-F2B66CF24074}" srcOrd="0" destOrd="0" presId="urn:microsoft.com/office/officeart/2005/8/layout/vList4#1"/>
    <dgm:cxn modelId="{C9D1B0BA-7B70-4D30-AD87-0192B41FB1E9}" type="presParOf" srcId="{093FBBCF-B525-4378-8D3E-F2B66CF24074}" destId="{57A1C756-F189-41AA-A6A2-36F1DAC00475}" srcOrd="0" destOrd="0" presId="urn:microsoft.com/office/officeart/2005/8/layout/vList4#1"/>
    <dgm:cxn modelId="{B2545A47-5824-48C7-BE08-4CF22E0EABFC}" type="presParOf" srcId="{093FBBCF-B525-4378-8D3E-F2B66CF24074}" destId="{3C9C15A6-8EF8-4776-B7B6-DE0E6D4A8E8F}" srcOrd="1" destOrd="0" presId="urn:microsoft.com/office/officeart/2005/8/layout/vList4#1"/>
    <dgm:cxn modelId="{2BDF5BB4-4C51-4E81-B4CF-06298DDB3A1A}" type="presParOf" srcId="{093FBBCF-B525-4378-8D3E-F2B66CF24074}" destId="{A75CF8C0-CD89-40E3-B868-7D21506C5EF9}" srcOrd="2" destOrd="0" presId="urn:microsoft.com/office/officeart/2005/8/layout/vList4#1"/>
    <dgm:cxn modelId="{EAC9C802-9602-4815-BAD0-DBB7536548AB}" type="presParOf" srcId="{BEC829D0-83D6-4A29-9236-E52949DDB5AB}" destId="{B1B211D1-55C8-484C-9EBA-867C6B4670D2}" srcOrd="1" destOrd="0" presId="urn:microsoft.com/office/officeart/2005/8/layout/vList4#1"/>
    <dgm:cxn modelId="{6C625006-880F-41B3-A767-3BA6EB4CF79F}" type="presParOf" srcId="{BEC829D0-83D6-4A29-9236-E52949DDB5AB}" destId="{D7D2B2DB-AD6F-4F30-97FB-2CEF8C6C367C}" srcOrd="2" destOrd="0" presId="urn:microsoft.com/office/officeart/2005/8/layout/vList4#1"/>
    <dgm:cxn modelId="{04B838F6-39C6-4037-B7BC-DA362F51AB6B}" type="presParOf" srcId="{D7D2B2DB-AD6F-4F30-97FB-2CEF8C6C367C}" destId="{9B397D31-4AF5-43D6-9541-9A10170581A1}" srcOrd="0" destOrd="0" presId="urn:microsoft.com/office/officeart/2005/8/layout/vList4#1"/>
    <dgm:cxn modelId="{D4526FBE-A4BA-4ECB-BDE5-102007804A5C}" type="presParOf" srcId="{D7D2B2DB-AD6F-4F30-97FB-2CEF8C6C367C}" destId="{D27FF5A3-8E37-44FD-9733-5E2DE96DCB78}" srcOrd="1" destOrd="0" presId="urn:microsoft.com/office/officeart/2005/8/layout/vList4#1"/>
    <dgm:cxn modelId="{4A99A500-C550-41AF-92B7-C39C62EABB64}" type="presParOf" srcId="{D7D2B2DB-AD6F-4F30-97FB-2CEF8C6C367C}" destId="{D32B17EE-4F64-480C-AC2F-EAF0C7D8369B}" srcOrd="2" destOrd="0" presId="urn:microsoft.com/office/officeart/2005/8/layout/vList4#1"/>
    <dgm:cxn modelId="{5B8CC3E2-1DD9-44F2-8D62-DBF3618E3BF7}" type="presParOf" srcId="{BEC829D0-83D6-4A29-9236-E52949DDB5AB}" destId="{23665C65-7891-46D4-B50B-5DE94BFF0D82}" srcOrd="3" destOrd="0" presId="urn:microsoft.com/office/officeart/2005/8/layout/vList4#1"/>
    <dgm:cxn modelId="{9FA2C2FF-0DC0-4725-BAC9-C3014FFF03B3}" type="presParOf" srcId="{BEC829D0-83D6-4A29-9236-E52949DDB5AB}" destId="{3FEBE76D-2CF6-423B-8D80-69F8A5419A9D}" srcOrd="4" destOrd="0" presId="urn:microsoft.com/office/officeart/2005/8/layout/vList4#1"/>
    <dgm:cxn modelId="{1C608E52-F17B-4D8C-97BF-F9A3FE1B7083}" type="presParOf" srcId="{3FEBE76D-2CF6-423B-8D80-69F8A5419A9D}" destId="{4220F7C4-7E66-4395-B151-1A50E14F1748}" srcOrd="0" destOrd="0" presId="urn:microsoft.com/office/officeart/2005/8/layout/vList4#1"/>
    <dgm:cxn modelId="{A434EBC1-C7F4-45FB-B3C3-BBB95D3B6F61}" type="presParOf" srcId="{3FEBE76D-2CF6-423B-8D80-69F8A5419A9D}" destId="{B79A0B5D-1236-4F43-8AF6-7FCCCC2C56E1}" srcOrd="1" destOrd="0" presId="urn:microsoft.com/office/officeart/2005/8/layout/vList4#1"/>
    <dgm:cxn modelId="{5542F816-E69F-4ABA-8937-C721223A3E68}" type="presParOf" srcId="{3FEBE76D-2CF6-423B-8D80-69F8A5419A9D}" destId="{4EC68946-068A-4D8D-BA16-F4EDB15CFF99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C45FCCF-8475-4061-8597-B41C885CEE0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60568B-B42C-409A-8561-4FDD0D7544EB}">
      <dgm:prSet/>
      <dgm:spPr/>
      <dgm:t>
        <a:bodyPr/>
        <a:lstStyle/>
        <a:p>
          <a:pPr algn="just" rtl="0"/>
          <a:r>
            <a:rPr lang="ru-RU" b="1" baseline="0" smtClean="0">
              <a:latin typeface="Times New Roman" pitchFamily="18" charset="0"/>
              <a:cs typeface="Times New Roman" pitchFamily="18" charset="0"/>
            </a:rPr>
            <a:t>         Модифицированная образовательная программа «Приобщение детей дошкольного возраста к истокам культуры народов Севера» (ханты и манси) </a:t>
          </a:r>
          <a:br>
            <a:rPr lang="ru-RU" b="1" baseline="0" smtClean="0">
              <a:latin typeface="Times New Roman" pitchFamily="18" charset="0"/>
              <a:cs typeface="Times New Roman" pitchFamily="18" charset="0"/>
            </a:rPr>
          </a:br>
          <a:endParaRPr lang="ru-RU" b="1" baseline="0" dirty="0">
            <a:latin typeface="Times New Roman" pitchFamily="18" charset="0"/>
            <a:cs typeface="Times New Roman" pitchFamily="18" charset="0"/>
          </a:endParaRPr>
        </a:p>
      </dgm:t>
    </dgm:pt>
    <dgm:pt modelId="{5D7E603A-F0E1-44DF-8DB7-10F0EF0870FB}" type="parTrans" cxnId="{9C972F41-E2EB-4884-98FC-1436C785872B}">
      <dgm:prSet/>
      <dgm:spPr/>
      <dgm:t>
        <a:bodyPr/>
        <a:lstStyle/>
        <a:p>
          <a:endParaRPr lang="ru-RU"/>
        </a:p>
      </dgm:t>
    </dgm:pt>
    <dgm:pt modelId="{876EAF0F-2DD8-4771-98EC-DC15D340D879}" type="sibTrans" cxnId="{9C972F41-E2EB-4884-98FC-1436C785872B}">
      <dgm:prSet/>
      <dgm:spPr/>
      <dgm:t>
        <a:bodyPr/>
        <a:lstStyle/>
        <a:p>
          <a:endParaRPr lang="ru-RU"/>
        </a:p>
      </dgm:t>
    </dgm:pt>
    <dgm:pt modelId="{B55D952A-BF5C-44EA-981B-CF85CC4B5FFF}" type="pres">
      <dgm:prSet presAssocID="{0C45FCCF-8475-4061-8597-B41C885CEE0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A0D36C-21D9-4782-B315-EE703EE97C44}" type="pres">
      <dgm:prSet presAssocID="{3160568B-B42C-409A-8561-4FDD0D7544E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21CE8B-5BBD-4003-93DB-748394E45DE0}" type="presOf" srcId="{3160568B-B42C-409A-8561-4FDD0D7544EB}" destId="{C5A0D36C-21D9-4782-B315-EE703EE97C44}" srcOrd="0" destOrd="0" presId="urn:microsoft.com/office/officeart/2005/8/layout/vList2"/>
    <dgm:cxn modelId="{9C972F41-E2EB-4884-98FC-1436C785872B}" srcId="{0C45FCCF-8475-4061-8597-B41C885CEE05}" destId="{3160568B-B42C-409A-8561-4FDD0D7544EB}" srcOrd="0" destOrd="0" parTransId="{5D7E603A-F0E1-44DF-8DB7-10F0EF0870FB}" sibTransId="{876EAF0F-2DD8-4771-98EC-DC15D340D879}"/>
    <dgm:cxn modelId="{3A866BA8-15B8-4645-B1A7-E383102367DD}" type="presOf" srcId="{0C45FCCF-8475-4061-8597-B41C885CEE05}" destId="{B55D952A-BF5C-44EA-981B-CF85CC4B5FFF}" srcOrd="0" destOrd="0" presId="urn:microsoft.com/office/officeart/2005/8/layout/vList2"/>
    <dgm:cxn modelId="{2CBC441D-AE2E-4E67-8EA8-28801AE63FE5}" type="presParOf" srcId="{B55D952A-BF5C-44EA-981B-CF85CC4B5FFF}" destId="{C5A0D36C-21D9-4782-B315-EE703EE97C4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28A5704-3934-40DC-8757-D539C184E3E8}" type="doc">
      <dgm:prSet loTypeId="urn:microsoft.com/office/officeart/2005/8/layout/vList6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E0D80984-D435-4293-9D56-DFC1FF7A1153}">
      <dgm:prSet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Временные</a:t>
          </a:r>
          <a:endParaRPr lang="ru-RU" sz="16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E43CC37-A09B-454F-942F-1A910EE90715}" type="parTrans" cxnId="{BCE7AA9E-806B-4E47-9207-10745F425ABE}">
      <dgm:prSet/>
      <dgm:spPr/>
      <dgm:t>
        <a:bodyPr/>
        <a:lstStyle/>
        <a:p>
          <a:endParaRPr lang="ru-RU"/>
        </a:p>
      </dgm:t>
    </dgm:pt>
    <dgm:pt modelId="{48FCF508-EB77-46AE-A499-5EB6F69F058C}" type="sibTrans" cxnId="{BCE7AA9E-806B-4E47-9207-10745F425ABE}">
      <dgm:prSet/>
      <dgm:spPr/>
      <dgm:t>
        <a:bodyPr/>
        <a:lstStyle/>
        <a:p>
          <a:endParaRPr lang="ru-RU"/>
        </a:p>
      </dgm:t>
    </dgm:pt>
    <dgm:pt modelId="{2A0361F5-A724-44C8-912C-4664990C3401}">
      <dgm:prSet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Информационные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3E1F56E-8FDA-4DF5-857C-361BAE5DC94B}" type="parTrans" cxnId="{3BB62111-9CAA-4DFD-89CD-02439A2D1F50}">
      <dgm:prSet/>
      <dgm:spPr/>
      <dgm:t>
        <a:bodyPr/>
        <a:lstStyle/>
        <a:p>
          <a:endParaRPr lang="ru-RU"/>
        </a:p>
      </dgm:t>
    </dgm:pt>
    <dgm:pt modelId="{4006137C-C700-4F87-82BC-95CF5EBF5E88}" type="sibTrans" cxnId="{3BB62111-9CAA-4DFD-89CD-02439A2D1F50}">
      <dgm:prSet/>
      <dgm:spPr/>
      <dgm:t>
        <a:bodyPr/>
        <a:lstStyle/>
        <a:p>
          <a:endParaRPr lang="ru-RU"/>
        </a:p>
      </dgm:t>
    </dgm:pt>
    <dgm:pt modelId="{124D3783-CEB6-4EB7-BB90-BE4874D6B77C}">
      <dgm:prSet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Материально-технические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:</a:t>
          </a:r>
        </a:p>
      </dgm:t>
    </dgm:pt>
    <dgm:pt modelId="{C1E7E72F-8FC2-42FE-AD87-F54CB9E25E69}" type="parTrans" cxnId="{A9D4896C-85C9-4E66-8628-4F19535C91EF}">
      <dgm:prSet/>
      <dgm:spPr/>
      <dgm:t>
        <a:bodyPr/>
        <a:lstStyle/>
        <a:p>
          <a:endParaRPr lang="ru-RU"/>
        </a:p>
      </dgm:t>
    </dgm:pt>
    <dgm:pt modelId="{96C312F4-D94A-4194-8DF7-56FE6F6DAB21}" type="sibTrans" cxnId="{A9D4896C-85C9-4E66-8628-4F19535C91EF}">
      <dgm:prSet/>
      <dgm:spPr/>
      <dgm:t>
        <a:bodyPr/>
        <a:lstStyle/>
        <a:p>
          <a:endParaRPr lang="ru-RU"/>
        </a:p>
      </dgm:t>
    </dgm:pt>
    <dgm:pt modelId="{18F48E1D-79AE-40D7-B053-A8636460D819}">
      <dgm:prSet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Методические</a:t>
          </a:r>
        </a:p>
      </dgm:t>
    </dgm:pt>
    <dgm:pt modelId="{6FAFF28A-470F-4C44-99AD-2A286EE629B4}" type="parTrans" cxnId="{7D17F480-1D24-4DED-9B2C-7D1596177F13}">
      <dgm:prSet/>
      <dgm:spPr/>
      <dgm:t>
        <a:bodyPr/>
        <a:lstStyle/>
        <a:p>
          <a:endParaRPr lang="ru-RU"/>
        </a:p>
      </dgm:t>
    </dgm:pt>
    <dgm:pt modelId="{0B310E89-E2C8-4551-8A01-A10EED65EF28}" type="sibTrans" cxnId="{7D17F480-1D24-4DED-9B2C-7D1596177F13}">
      <dgm:prSet/>
      <dgm:spPr/>
      <dgm:t>
        <a:bodyPr/>
        <a:lstStyle/>
        <a:p>
          <a:endParaRPr lang="ru-RU"/>
        </a:p>
      </dgm:t>
    </dgm:pt>
    <dgm:pt modelId="{32F7BE15-FF68-41A2-B77A-0155A6AD7F3B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проект рассчитан на 2 года</a:t>
          </a:r>
        </a:p>
        <a:p>
          <a:pPr marL="285750" indent="0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/>
        </a:p>
      </dgm:t>
    </dgm:pt>
    <dgm:pt modelId="{CCC646C8-6069-4165-991C-66C6D1106BD2}" type="parTrans" cxnId="{4903B40A-C6D3-4468-A763-27EE2FFA1834}">
      <dgm:prSet/>
      <dgm:spPr/>
      <dgm:t>
        <a:bodyPr/>
        <a:lstStyle/>
        <a:p>
          <a:endParaRPr lang="ru-RU"/>
        </a:p>
      </dgm:t>
    </dgm:pt>
    <dgm:pt modelId="{9C95E9A9-162A-49F3-BBFE-CB879633B70C}" type="sibTrans" cxnId="{4903B40A-C6D3-4468-A763-27EE2FFA1834}">
      <dgm:prSet/>
      <dgm:spPr/>
      <dgm:t>
        <a:bodyPr/>
        <a:lstStyle/>
        <a:p>
          <a:endParaRPr lang="ru-RU"/>
        </a:p>
      </dgm:t>
    </dgm:pt>
    <dgm:pt modelId="{139C93A4-D086-4CEE-AC8D-0740E36AAAE2}">
      <dgm:prSet custT="1"/>
      <dgm:spPr/>
      <dgm:t>
        <a:bodyPr/>
        <a:lstStyle/>
        <a:p>
          <a:pPr algn="just"/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методика мониторинга уровня  сформированности</a:t>
          </a:r>
          <a:endParaRPr lang="ru-RU" sz="1400" b="0" dirty="0"/>
        </a:p>
      </dgm:t>
    </dgm:pt>
    <dgm:pt modelId="{0491AF09-7661-4DF8-93BC-408CFE679A03}" type="parTrans" cxnId="{51B4B4E3-732F-4D9D-8498-CEE27CD64092}">
      <dgm:prSet/>
      <dgm:spPr/>
      <dgm:t>
        <a:bodyPr/>
        <a:lstStyle/>
        <a:p>
          <a:endParaRPr lang="ru-RU"/>
        </a:p>
      </dgm:t>
    </dgm:pt>
    <dgm:pt modelId="{7ADF9982-2525-4C88-BB5C-7E08E00989FB}" type="sibTrans" cxnId="{51B4B4E3-732F-4D9D-8498-CEE27CD64092}">
      <dgm:prSet/>
      <dgm:spPr/>
      <dgm:t>
        <a:bodyPr/>
        <a:lstStyle/>
        <a:p>
          <a:endParaRPr lang="ru-RU"/>
        </a:p>
      </dgm:t>
    </dgm:pt>
    <dgm:pt modelId="{A7C4F78F-C754-474E-A6FA-E7C8155E8DF4}">
      <dgm:prSet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средства массовой информации города (газеты, телевидение, сайты детского сада и города)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7EB6F4D6-2BCA-408E-BA73-68210006A771}" type="parTrans" cxnId="{34C3288F-34E0-43B7-9E79-4FC0EA513926}">
      <dgm:prSet/>
      <dgm:spPr/>
      <dgm:t>
        <a:bodyPr/>
        <a:lstStyle/>
        <a:p>
          <a:endParaRPr lang="ru-RU"/>
        </a:p>
      </dgm:t>
    </dgm:pt>
    <dgm:pt modelId="{73010E6B-26DA-4F7C-8451-352919E9FF45}" type="sibTrans" cxnId="{34C3288F-34E0-43B7-9E79-4FC0EA513926}">
      <dgm:prSet/>
      <dgm:spPr/>
      <dgm:t>
        <a:bodyPr/>
        <a:lstStyle/>
        <a:p>
          <a:endParaRPr lang="ru-RU"/>
        </a:p>
      </dgm:t>
    </dgm:pt>
    <dgm:pt modelId="{95E24A34-44B2-4630-BFAC-6265F9FEADC4}">
      <dgm:prSet custT="1"/>
      <dgm:spPr/>
      <dgm:t>
        <a:bodyPr/>
        <a:lstStyle/>
        <a:p>
          <a:pPr marL="171450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компьютер, аудио-видео аппаратура (для расширения знаний детей)</a:t>
          </a:r>
        </a:p>
        <a:p>
          <a:pPr marL="171450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•дидактические и развивающие игры</a:t>
          </a:r>
        </a:p>
        <a:p>
          <a:pPr marL="171450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•наглядные пособия</a:t>
          </a:r>
        </a:p>
        <a:p>
          <a:pPr marL="171450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•схемы, модели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•дидактическая и методическая литература </a:t>
          </a:r>
        </a:p>
        <a:p>
          <a:pPr marL="171450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61D32906-BF51-4354-8C99-904A98C41AB9}" type="parTrans" cxnId="{C3CB9995-9DE7-427E-B616-A356D29179B0}">
      <dgm:prSet/>
      <dgm:spPr/>
      <dgm:t>
        <a:bodyPr/>
        <a:lstStyle/>
        <a:p>
          <a:endParaRPr lang="ru-RU"/>
        </a:p>
      </dgm:t>
    </dgm:pt>
    <dgm:pt modelId="{1E981C0B-AA97-43A0-B432-1993A1AC3957}" type="sibTrans" cxnId="{C3CB9995-9DE7-427E-B616-A356D29179B0}">
      <dgm:prSet/>
      <dgm:spPr/>
      <dgm:t>
        <a:bodyPr/>
        <a:lstStyle/>
        <a:p>
          <a:endParaRPr lang="ru-RU"/>
        </a:p>
      </dgm:t>
    </dgm:pt>
    <dgm:pt modelId="{A8EC35C0-A901-4589-85EB-0018A46CC28C}">
      <dgm:prSet custT="1"/>
      <dgm:spPr/>
      <dgm:t>
        <a:bodyPr/>
        <a:lstStyle/>
        <a:p>
          <a:pPr algn="just"/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календарно-тематическое планирование; </a:t>
          </a:r>
          <a:endParaRPr lang="ru-RU" sz="1400" b="0" dirty="0">
            <a:latin typeface="Times New Roman" pitchFamily="18" charset="0"/>
            <a:cs typeface="Times New Roman" pitchFamily="18" charset="0"/>
          </a:endParaRPr>
        </a:p>
      </dgm:t>
    </dgm:pt>
    <dgm:pt modelId="{45EF7632-8890-42A0-A520-A3ED3B626622}" type="parTrans" cxnId="{90632D25-3669-410A-BCFB-56357EF91741}">
      <dgm:prSet/>
      <dgm:spPr/>
      <dgm:t>
        <a:bodyPr/>
        <a:lstStyle/>
        <a:p>
          <a:endParaRPr lang="ru-RU"/>
        </a:p>
      </dgm:t>
    </dgm:pt>
    <dgm:pt modelId="{9A9E85ED-DD37-4FCF-8A4F-EB8B176764A8}" type="sibTrans" cxnId="{90632D25-3669-410A-BCFB-56357EF91741}">
      <dgm:prSet/>
      <dgm:spPr/>
      <dgm:t>
        <a:bodyPr/>
        <a:lstStyle/>
        <a:p>
          <a:endParaRPr lang="ru-RU"/>
        </a:p>
      </dgm:t>
    </dgm:pt>
    <dgm:pt modelId="{9B3B4216-4F91-4702-BC8C-C52AC40A04AE}">
      <dgm:prSet custT="1"/>
      <dgm:spPr/>
      <dgm:t>
        <a:bodyPr/>
        <a:lstStyle/>
        <a:p>
          <a:pPr algn="just"/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блоки  НОД  направленные  на формирование представлений детей о народно-прикладном искусстве обских угров; </a:t>
          </a:r>
          <a:endParaRPr lang="ru-RU" sz="1400" b="0" dirty="0">
            <a:latin typeface="Times New Roman" pitchFamily="18" charset="0"/>
            <a:cs typeface="Times New Roman" pitchFamily="18" charset="0"/>
          </a:endParaRPr>
        </a:p>
      </dgm:t>
    </dgm:pt>
    <dgm:pt modelId="{3E23E278-00AE-45ED-A102-B9E4B3800FF8}" type="parTrans" cxnId="{840BA62C-3779-4F81-8971-C0C939FDD80B}">
      <dgm:prSet/>
      <dgm:spPr/>
      <dgm:t>
        <a:bodyPr/>
        <a:lstStyle/>
        <a:p>
          <a:endParaRPr lang="ru-RU"/>
        </a:p>
      </dgm:t>
    </dgm:pt>
    <dgm:pt modelId="{8F653970-924F-43FD-93BF-6108D7D8FFFF}" type="sibTrans" cxnId="{840BA62C-3779-4F81-8971-C0C939FDD80B}">
      <dgm:prSet/>
      <dgm:spPr/>
      <dgm:t>
        <a:bodyPr/>
        <a:lstStyle/>
        <a:p>
          <a:endParaRPr lang="ru-RU"/>
        </a:p>
      </dgm:t>
    </dgm:pt>
    <dgm:pt modelId="{8415DB12-619B-4076-BEC6-7A12BF542CA8}">
      <dgm:prSet custT="1"/>
      <dgm:spPr/>
      <dgm:t>
        <a:bodyPr/>
        <a:lstStyle/>
        <a:p>
          <a:pPr algn="just"/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блоки бесед, которые  способствуют развитию памяти, внимания, словаря, творческой активности, положительных личных качеств детей;</a:t>
          </a:r>
          <a:endParaRPr lang="ru-RU" sz="1400" b="0" dirty="0">
            <a:latin typeface="Times New Roman" pitchFamily="18" charset="0"/>
            <a:cs typeface="Times New Roman" pitchFamily="18" charset="0"/>
          </a:endParaRPr>
        </a:p>
      </dgm:t>
    </dgm:pt>
    <dgm:pt modelId="{6E129AD5-C284-4483-997F-7946C61862C0}" type="parTrans" cxnId="{4EF035CE-C8E0-414C-9C86-DE783708C6E4}">
      <dgm:prSet/>
      <dgm:spPr/>
      <dgm:t>
        <a:bodyPr/>
        <a:lstStyle/>
        <a:p>
          <a:endParaRPr lang="ru-RU"/>
        </a:p>
      </dgm:t>
    </dgm:pt>
    <dgm:pt modelId="{C62603CE-66AA-432C-B8B4-6B29FC8348F5}" type="sibTrans" cxnId="{4EF035CE-C8E0-414C-9C86-DE783708C6E4}">
      <dgm:prSet/>
      <dgm:spPr/>
      <dgm:t>
        <a:bodyPr/>
        <a:lstStyle/>
        <a:p>
          <a:endParaRPr lang="ru-RU"/>
        </a:p>
      </dgm:t>
    </dgm:pt>
    <dgm:pt modelId="{AA977F94-2200-4AC6-B979-2A5AEA65EA13}">
      <dgm:prSet custT="1"/>
      <dgm:spPr/>
      <dgm:t>
        <a:bodyPr/>
        <a:lstStyle/>
        <a:p>
          <a:pPr algn="just"/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устойчивого интереса и образных представлений детей о произведениях декоративно-прикладного искусства; </a:t>
          </a:r>
          <a:endParaRPr lang="ru-RU" sz="1400" b="0" dirty="0">
            <a:latin typeface="Times New Roman" pitchFamily="18" charset="0"/>
            <a:cs typeface="Times New Roman" pitchFamily="18" charset="0"/>
          </a:endParaRPr>
        </a:p>
      </dgm:t>
    </dgm:pt>
    <dgm:pt modelId="{3508EF0E-4F0A-4C10-9DEF-20C613E53D51}" type="parTrans" cxnId="{B3C86064-A03B-4F4A-BD81-BFAA79BF1FD8}">
      <dgm:prSet/>
      <dgm:spPr/>
      <dgm:t>
        <a:bodyPr/>
        <a:lstStyle/>
        <a:p>
          <a:endParaRPr lang="ru-RU"/>
        </a:p>
      </dgm:t>
    </dgm:pt>
    <dgm:pt modelId="{3D19C673-5841-41FD-B66B-D47E7209CB86}" type="sibTrans" cxnId="{B3C86064-A03B-4F4A-BD81-BFAA79BF1FD8}">
      <dgm:prSet/>
      <dgm:spPr/>
      <dgm:t>
        <a:bodyPr/>
        <a:lstStyle/>
        <a:p>
          <a:endParaRPr lang="ru-RU"/>
        </a:p>
      </dgm:t>
    </dgm:pt>
    <dgm:pt modelId="{01ED86BD-9287-4DE6-B186-B3EC7D968F7C}" type="pres">
      <dgm:prSet presAssocID="{C28A5704-3934-40DC-8757-D539C184E3E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0ED80A8-06FB-4418-BB4B-EF4EC50A726F}" type="pres">
      <dgm:prSet presAssocID="{E0D80984-D435-4293-9D56-DFC1FF7A1153}" presName="linNode" presStyleCnt="0"/>
      <dgm:spPr/>
      <dgm:t>
        <a:bodyPr/>
        <a:lstStyle/>
        <a:p>
          <a:endParaRPr lang="ru-RU"/>
        </a:p>
      </dgm:t>
    </dgm:pt>
    <dgm:pt modelId="{CF4D1DBF-4E95-475F-8D6A-171A5D339E74}" type="pres">
      <dgm:prSet presAssocID="{E0D80984-D435-4293-9D56-DFC1FF7A1153}" presName="parentShp" presStyleLbl="node1" presStyleIdx="0" presStyleCnt="4" custScaleY="48721" custLinFactNeighborX="1401" custLinFactNeighborY="60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245AE4-7C78-4256-8F49-A04905479822}" type="pres">
      <dgm:prSet presAssocID="{E0D80984-D435-4293-9D56-DFC1FF7A1153}" presName="childShp" presStyleLbl="bgAccFollowNode1" presStyleIdx="0" presStyleCnt="4" custScaleY="51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A2FE50-BE5C-495B-80FC-DFCAE3FE91F0}" type="pres">
      <dgm:prSet presAssocID="{48FCF508-EB77-46AE-A499-5EB6F69F058C}" presName="spacing" presStyleCnt="0"/>
      <dgm:spPr/>
      <dgm:t>
        <a:bodyPr/>
        <a:lstStyle/>
        <a:p>
          <a:endParaRPr lang="ru-RU"/>
        </a:p>
      </dgm:t>
    </dgm:pt>
    <dgm:pt modelId="{5AC69D22-CFA5-45B9-977A-E67E4777BA2D}" type="pres">
      <dgm:prSet presAssocID="{18F48E1D-79AE-40D7-B053-A8636460D819}" presName="linNode" presStyleCnt="0"/>
      <dgm:spPr/>
      <dgm:t>
        <a:bodyPr/>
        <a:lstStyle/>
        <a:p>
          <a:endParaRPr lang="ru-RU"/>
        </a:p>
      </dgm:t>
    </dgm:pt>
    <dgm:pt modelId="{8243E229-1EEC-48A8-8DFC-19B7B8AF59E2}" type="pres">
      <dgm:prSet presAssocID="{18F48E1D-79AE-40D7-B053-A8636460D819}" presName="parentShp" presStyleLbl="node1" presStyleIdx="1" presStyleCnt="4" custScaleY="172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198041-CEED-4F04-A7FF-08AD71CF724E}" type="pres">
      <dgm:prSet presAssocID="{18F48E1D-79AE-40D7-B053-A8636460D819}" presName="childShp" presStyleLbl="bgAccFollowNode1" presStyleIdx="1" presStyleCnt="4" custScaleY="263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50402D-C2FD-40D4-B219-6EA943B9F107}" type="pres">
      <dgm:prSet presAssocID="{0B310E89-E2C8-4551-8A01-A10EED65EF28}" presName="spacing" presStyleCnt="0"/>
      <dgm:spPr/>
      <dgm:t>
        <a:bodyPr/>
        <a:lstStyle/>
        <a:p>
          <a:endParaRPr lang="ru-RU"/>
        </a:p>
      </dgm:t>
    </dgm:pt>
    <dgm:pt modelId="{57A50B69-3994-41AC-BCBF-11168BF6C312}" type="pres">
      <dgm:prSet presAssocID="{2A0361F5-A724-44C8-912C-4664990C3401}" presName="linNode" presStyleCnt="0"/>
      <dgm:spPr/>
      <dgm:t>
        <a:bodyPr/>
        <a:lstStyle/>
        <a:p>
          <a:endParaRPr lang="ru-RU"/>
        </a:p>
      </dgm:t>
    </dgm:pt>
    <dgm:pt modelId="{9D06EA62-796C-4BE1-AA20-04BD66F65BA8}" type="pres">
      <dgm:prSet presAssocID="{2A0361F5-A724-44C8-912C-4664990C3401}" presName="parentShp" presStyleLbl="node1" presStyleIdx="2" presStyleCnt="4" custScaleY="66215" custLinFactNeighborX="1401" custLinFactNeighborY="-11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30B139-7273-4319-A3A4-035B68333A65}" type="pres">
      <dgm:prSet presAssocID="{2A0361F5-A724-44C8-912C-4664990C3401}" presName="childShp" presStyleLbl="bgAccFollowNode1" presStyleIdx="2" presStyleCnt="4" custScaleY="76867" custLinFactNeighborX="840" custLinFactNeighborY="-7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B0F0F5-E6AD-4C87-A099-A6913924A593}" type="pres">
      <dgm:prSet presAssocID="{4006137C-C700-4F87-82BC-95CF5EBF5E88}" presName="spacing" presStyleCnt="0"/>
      <dgm:spPr/>
      <dgm:t>
        <a:bodyPr/>
        <a:lstStyle/>
        <a:p>
          <a:endParaRPr lang="ru-RU"/>
        </a:p>
      </dgm:t>
    </dgm:pt>
    <dgm:pt modelId="{92E2321C-F359-44D8-9CEC-7488FC597388}" type="pres">
      <dgm:prSet presAssocID="{124D3783-CEB6-4EB7-BB90-BE4874D6B77C}" presName="linNode" presStyleCnt="0"/>
      <dgm:spPr/>
      <dgm:t>
        <a:bodyPr/>
        <a:lstStyle/>
        <a:p>
          <a:endParaRPr lang="ru-RU"/>
        </a:p>
      </dgm:t>
    </dgm:pt>
    <dgm:pt modelId="{1661FFEE-9730-4EB7-B525-BB1A09A07FFD}" type="pres">
      <dgm:prSet presAssocID="{124D3783-CEB6-4EB7-BB90-BE4874D6B77C}" presName="parentShp" presStyleLbl="node1" presStyleIdx="3" presStyleCnt="4" custScaleY="1305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12C976-B864-489B-B9C2-53093821FB6E}" type="pres">
      <dgm:prSet presAssocID="{124D3783-CEB6-4EB7-BB90-BE4874D6B77C}" presName="childShp" presStyleLbl="bgAccFollowNode1" presStyleIdx="3" presStyleCnt="4" custScaleY="1691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F59EDE-8257-47D9-885D-86190A044C04}" type="presOf" srcId="{8415DB12-619B-4076-BEC6-7A12BF542CA8}" destId="{66198041-CEED-4F04-A7FF-08AD71CF724E}" srcOrd="0" destOrd="4" presId="urn:microsoft.com/office/officeart/2005/8/layout/vList6"/>
    <dgm:cxn modelId="{CA8F4194-7C77-48D1-8851-0C46329BF849}" type="presOf" srcId="{E0D80984-D435-4293-9D56-DFC1FF7A1153}" destId="{CF4D1DBF-4E95-475F-8D6A-171A5D339E74}" srcOrd="0" destOrd="0" presId="urn:microsoft.com/office/officeart/2005/8/layout/vList6"/>
    <dgm:cxn modelId="{A9236F96-841A-49E0-AA5C-B20BF7A8FD5D}" type="presOf" srcId="{95E24A34-44B2-4630-BFAC-6265F9FEADC4}" destId="{0A12C976-B864-489B-B9C2-53093821FB6E}" srcOrd="0" destOrd="0" presId="urn:microsoft.com/office/officeart/2005/8/layout/vList6"/>
    <dgm:cxn modelId="{4EF035CE-C8E0-414C-9C86-DE783708C6E4}" srcId="{18F48E1D-79AE-40D7-B053-A8636460D819}" destId="{8415DB12-619B-4076-BEC6-7A12BF542CA8}" srcOrd="4" destOrd="0" parTransId="{6E129AD5-C284-4483-997F-7946C61862C0}" sibTransId="{C62603CE-66AA-432C-B8B4-6B29FC8348F5}"/>
    <dgm:cxn modelId="{B3C86064-A03B-4F4A-BD81-BFAA79BF1FD8}" srcId="{18F48E1D-79AE-40D7-B053-A8636460D819}" destId="{AA977F94-2200-4AC6-B979-2A5AEA65EA13}" srcOrd="1" destOrd="0" parTransId="{3508EF0E-4F0A-4C10-9DEF-20C613E53D51}" sibTransId="{3D19C673-5841-41FD-B66B-D47E7209CB86}"/>
    <dgm:cxn modelId="{90632D25-3669-410A-BCFB-56357EF91741}" srcId="{18F48E1D-79AE-40D7-B053-A8636460D819}" destId="{A8EC35C0-A901-4589-85EB-0018A46CC28C}" srcOrd="2" destOrd="0" parTransId="{45EF7632-8890-42A0-A520-A3ED3B626622}" sibTransId="{9A9E85ED-DD37-4FCF-8A4F-EB8B176764A8}"/>
    <dgm:cxn modelId="{BCE7AA9E-806B-4E47-9207-10745F425ABE}" srcId="{C28A5704-3934-40DC-8757-D539C184E3E8}" destId="{E0D80984-D435-4293-9D56-DFC1FF7A1153}" srcOrd="0" destOrd="0" parTransId="{6E43CC37-A09B-454F-942F-1A910EE90715}" sibTransId="{48FCF508-EB77-46AE-A499-5EB6F69F058C}"/>
    <dgm:cxn modelId="{65BD0D32-746A-48EF-A788-9B174BE31E6D}" type="presOf" srcId="{139C93A4-D086-4CEE-AC8D-0740E36AAAE2}" destId="{66198041-CEED-4F04-A7FF-08AD71CF724E}" srcOrd="0" destOrd="0" presId="urn:microsoft.com/office/officeart/2005/8/layout/vList6"/>
    <dgm:cxn modelId="{8F997C41-AA12-422D-A07B-3F5EEE140A10}" type="presOf" srcId="{32F7BE15-FF68-41A2-B77A-0155A6AD7F3B}" destId="{D3245AE4-7C78-4256-8F49-A04905479822}" srcOrd="0" destOrd="0" presId="urn:microsoft.com/office/officeart/2005/8/layout/vList6"/>
    <dgm:cxn modelId="{A9D4896C-85C9-4E66-8628-4F19535C91EF}" srcId="{C28A5704-3934-40DC-8757-D539C184E3E8}" destId="{124D3783-CEB6-4EB7-BB90-BE4874D6B77C}" srcOrd="3" destOrd="0" parTransId="{C1E7E72F-8FC2-42FE-AD87-F54CB9E25E69}" sibTransId="{96C312F4-D94A-4194-8DF7-56FE6F6DAB21}"/>
    <dgm:cxn modelId="{2219C519-AA56-440B-A1C6-588BD813F739}" type="presOf" srcId="{A7C4F78F-C754-474E-A6FA-E7C8155E8DF4}" destId="{5930B139-7273-4319-A3A4-035B68333A65}" srcOrd="0" destOrd="0" presId="urn:microsoft.com/office/officeart/2005/8/layout/vList6"/>
    <dgm:cxn modelId="{7D17F480-1D24-4DED-9B2C-7D1596177F13}" srcId="{C28A5704-3934-40DC-8757-D539C184E3E8}" destId="{18F48E1D-79AE-40D7-B053-A8636460D819}" srcOrd="1" destOrd="0" parTransId="{6FAFF28A-470F-4C44-99AD-2A286EE629B4}" sibTransId="{0B310E89-E2C8-4551-8A01-A10EED65EF28}"/>
    <dgm:cxn modelId="{4903B40A-C6D3-4468-A763-27EE2FFA1834}" srcId="{E0D80984-D435-4293-9D56-DFC1FF7A1153}" destId="{32F7BE15-FF68-41A2-B77A-0155A6AD7F3B}" srcOrd="0" destOrd="0" parTransId="{CCC646C8-6069-4165-991C-66C6D1106BD2}" sibTransId="{9C95E9A9-162A-49F3-BBFE-CB879633B70C}"/>
    <dgm:cxn modelId="{109BBF00-2FC6-464F-ABE1-F66646AE14AC}" type="presOf" srcId="{AA977F94-2200-4AC6-B979-2A5AEA65EA13}" destId="{66198041-CEED-4F04-A7FF-08AD71CF724E}" srcOrd="0" destOrd="1" presId="urn:microsoft.com/office/officeart/2005/8/layout/vList6"/>
    <dgm:cxn modelId="{51B4B4E3-732F-4D9D-8498-CEE27CD64092}" srcId="{18F48E1D-79AE-40D7-B053-A8636460D819}" destId="{139C93A4-D086-4CEE-AC8D-0740E36AAAE2}" srcOrd="0" destOrd="0" parTransId="{0491AF09-7661-4DF8-93BC-408CFE679A03}" sibTransId="{7ADF9982-2525-4C88-BB5C-7E08E00989FB}"/>
    <dgm:cxn modelId="{93472283-93C4-4BA5-AFC4-81AB9C74DB1E}" type="presOf" srcId="{18F48E1D-79AE-40D7-B053-A8636460D819}" destId="{8243E229-1EEC-48A8-8DFC-19B7B8AF59E2}" srcOrd="0" destOrd="0" presId="urn:microsoft.com/office/officeart/2005/8/layout/vList6"/>
    <dgm:cxn modelId="{9838FF1D-89ED-49D2-9669-E3D405DF252F}" type="presOf" srcId="{A8EC35C0-A901-4589-85EB-0018A46CC28C}" destId="{66198041-CEED-4F04-A7FF-08AD71CF724E}" srcOrd="0" destOrd="2" presId="urn:microsoft.com/office/officeart/2005/8/layout/vList6"/>
    <dgm:cxn modelId="{840BA62C-3779-4F81-8971-C0C939FDD80B}" srcId="{18F48E1D-79AE-40D7-B053-A8636460D819}" destId="{9B3B4216-4F91-4702-BC8C-C52AC40A04AE}" srcOrd="3" destOrd="0" parTransId="{3E23E278-00AE-45ED-A102-B9E4B3800FF8}" sibTransId="{8F653970-924F-43FD-93BF-6108D7D8FFFF}"/>
    <dgm:cxn modelId="{8AFF3407-FCBB-416B-8A85-A8E1FC594D95}" type="presOf" srcId="{C28A5704-3934-40DC-8757-D539C184E3E8}" destId="{01ED86BD-9287-4DE6-B186-B3EC7D968F7C}" srcOrd="0" destOrd="0" presId="urn:microsoft.com/office/officeart/2005/8/layout/vList6"/>
    <dgm:cxn modelId="{3BB62111-9CAA-4DFD-89CD-02439A2D1F50}" srcId="{C28A5704-3934-40DC-8757-D539C184E3E8}" destId="{2A0361F5-A724-44C8-912C-4664990C3401}" srcOrd="2" destOrd="0" parTransId="{A3E1F56E-8FDA-4DF5-857C-361BAE5DC94B}" sibTransId="{4006137C-C700-4F87-82BC-95CF5EBF5E88}"/>
    <dgm:cxn modelId="{3F919D67-2322-4196-985C-8D11B342F88E}" type="presOf" srcId="{124D3783-CEB6-4EB7-BB90-BE4874D6B77C}" destId="{1661FFEE-9730-4EB7-B525-BB1A09A07FFD}" srcOrd="0" destOrd="0" presId="urn:microsoft.com/office/officeart/2005/8/layout/vList6"/>
    <dgm:cxn modelId="{34C3288F-34E0-43B7-9E79-4FC0EA513926}" srcId="{2A0361F5-A724-44C8-912C-4664990C3401}" destId="{A7C4F78F-C754-474E-A6FA-E7C8155E8DF4}" srcOrd="0" destOrd="0" parTransId="{7EB6F4D6-2BCA-408E-BA73-68210006A771}" sibTransId="{73010E6B-26DA-4F7C-8451-352919E9FF45}"/>
    <dgm:cxn modelId="{7EDB5987-31F5-4D7D-8907-4D71A482F986}" type="presOf" srcId="{9B3B4216-4F91-4702-BC8C-C52AC40A04AE}" destId="{66198041-CEED-4F04-A7FF-08AD71CF724E}" srcOrd="0" destOrd="3" presId="urn:microsoft.com/office/officeart/2005/8/layout/vList6"/>
    <dgm:cxn modelId="{789E5F2B-023B-4D96-8B59-8502B7397579}" type="presOf" srcId="{2A0361F5-A724-44C8-912C-4664990C3401}" destId="{9D06EA62-796C-4BE1-AA20-04BD66F65BA8}" srcOrd="0" destOrd="0" presId="urn:microsoft.com/office/officeart/2005/8/layout/vList6"/>
    <dgm:cxn modelId="{C3CB9995-9DE7-427E-B616-A356D29179B0}" srcId="{124D3783-CEB6-4EB7-BB90-BE4874D6B77C}" destId="{95E24A34-44B2-4630-BFAC-6265F9FEADC4}" srcOrd="0" destOrd="0" parTransId="{61D32906-BF51-4354-8C99-904A98C41AB9}" sibTransId="{1E981C0B-AA97-43A0-B432-1993A1AC3957}"/>
    <dgm:cxn modelId="{4A617106-4E5F-47D3-B938-564AE0079104}" type="presParOf" srcId="{01ED86BD-9287-4DE6-B186-B3EC7D968F7C}" destId="{20ED80A8-06FB-4418-BB4B-EF4EC50A726F}" srcOrd="0" destOrd="0" presId="urn:microsoft.com/office/officeart/2005/8/layout/vList6"/>
    <dgm:cxn modelId="{8E52E41B-F1FC-44D5-86DF-983B94D9F189}" type="presParOf" srcId="{20ED80A8-06FB-4418-BB4B-EF4EC50A726F}" destId="{CF4D1DBF-4E95-475F-8D6A-171A5D339E74}" srcOrd="0" destOrd="0" presId="urn:microsoft.com/office/officeart/2005/8/layout/vList6"/>
    <dgm:cxn modelId="{038EB9D1-3950-493A-A07A-471066A5E487}" type="presParOf" srcId="{20ED80A8-06FB-4418-BB4B-EF4EC50A726F}" destId="{D3245AE4-7C78-4256-8F49-A04905479822}" srcOrd="1" destOrd="0" presId="urn:microsoft.com/office/officeart/2005/8/layout/vList6"/>
    <dgm:cxn modelId="{C87C2FB4-BF32-4F28-904B-A30DDF1175D3}" type="presParOf" srcId="{01ED86BD-9287-4DE6-B186-B3EC7D968F7C}" destId="{FEA2FE50-BE5C-495B-80FC-DFCAE3FE91F0}" srcOrd="1" destOrd="0" presId="urn:microsoft.com/office/officeart/2005/8/layout/vList6"/>
    <dgm:cxn modelId="{1B67073A-BA55-497A-BEBA-C38AAAC05620}" type="presParOf" srcId="{01ED86BD-9287-4DE6-B186-B3EC7D968F7C}" destId="{5AC69D22-CFA5-45B9-977A-E67E4777BA2D}" srcOrd="2" destOrd="0" presId="urn:microsoft.com/office/officeart/2005/8/layout/vList6"/>
    <dgm:cxn modelId="{F87128AB-3DAC-4637-9DDF-1AE260A10498}" type="presParOf" srcId="{5AC69D22-CFA5-45B9-977A-E67E4777BA2D}" destId="{8243E229-1EEC-48A8-8DFC-19B7B8AF59E2}" srcOrd="0" destOrd="0" presId="urn:microsoft.com/office/officeart/2005/8/layout/vList6"/>
    <dgm:cxn modelId="{C2404CD4-58E0-4075-8A29-CD15AD9211A6}" type="presParOf" srcId="{5AC69D22-CFA5-45B9-977A-E67E4777BA2D}" destId="{66198041-CEED-4F04-A7FF-08AD71CF724E}" srcOrd="1" destOrd="0" presId="urn:microsoft.com/office/officeart/2005/8/layout/vList6"/>
    <dgm:cxn modelId="{0C6E2CBE-A266-4214-92A2-4C1ACEA664EE}" type="presParOf" srcId="{01ED86BD-9287-4DE6-B186-B3EC7D968F7C}" destId="{1050402D-C2FD-40D4-B219-6EA943B9F107}" srcOrd="3" destOrd="0" presId="urn:microsoft.com/office/officeart/2005/8/layout/vList6"/>
    <dgm:cxn modelId="{1119C28A-FC8D-4C65-B89C-0CE650AB389A}" type="presParOf" srcId="{01ED86BD-9287-4DE6-B186-B3EC7D968F7C}" destId="{57A50B69-3994-41AC-BCBF-11168BF6C312}" srcOrd="4" destOrd="0" presId="urn:microsoft.com/office/officeart/2005/8/layout/vList6"/>
    <dgm:cxn modelId="{9222D90A-B906-4939-B039-3657141EDF99}" type="presParOf" srcId="{57A50B69-3994-41AC-BCBF-11168BF6C312}" destId="{9D06EA62-796C-4BE1-AA20-04BD66F65BA8}" srcOrd="0" destOrd="0" presId="urn:microsoft.com/office/officeart/2005/8/layout/vList6"/>
    <dgm:cxn modelId="{A3B0819E-6BEB-4382-972E-45260F603A20}" type="presParOf" srcId="{57A50B69-3994-41AC-BCBF-11168BF6C312}" destId="{5930B139-7273-4319-A3A4-035B68333A65}" srcOrd="1" destOrd="0" presId="urn:microsoft.com/office/officeart/2005/8/layout/vList6"/>
    <dgm:cxn modelId="{0AE1A517-CF4B-4043-9EF8-22BF7472287C}" type="presParOf" srcId="{01ED86BD-9287-4DE6-B186-B3EC7D968F7C}" destId="{38B0F0F5-E6AD-4C87-A099-A6913924A593}" srcOrd="5" destOrd="0" presId="urn:microsoft.com/office/officeart/2005/8/layout/vList6"/>
    <dgm:cxn modelId="{185F30E0-157D-4E83-9F9C-2C39E9EF5475}" type="presParOf" srcId="{01ED86BD-9287-4DE6-B186-B3EC7D968F7C}" destId="{92E2321C-F359-44D8-9CEC-7488FC597388}" srcOrd="6" destOrd="0" presId="urn:microsoft.com/office/officeart/2005/8/layout/vList6"/>
    <dgm:cxn modelId="{8C956EF5-A235-4920-B645-954F05643E4E}" type="presParOf" srcId="{92E2321C-F359-44D8-9CEC-7488FC597388}" destId="{1661FFEE-9730-4EB7-B525-BB1A09A07FFD}" srcOrd="0" destOrd="0" presId="urn:microsoft.com/office/officeart/2005/8/layout/vList6"/>
    <dgm:cxn modelId="{EED14919-0807-4065-A0D9-F93E19D1569F}" type="presParOf" srcId="{92E2321C-F359-44D8-9CEC-7488FC597388}" destId="{0A12C976-B864-489B-B9C2-53093821FB6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798B47A-3C5B-4F4A-A105-3BAA2238B708}" type="doc">
      <dgm:prSet loTypeId="urn:microsoft.com/office/officeart/2005/8/layout/matrix1" loCatId="matrix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E11C694E-F69E-4DC2-B1AC-61D432107E24}">
      <dgm:prSet custT="1"/>
      <dgm:spPr/>
      <dgm:t>
        <a:bodyPr/>
        <a:lstStyle/>
        <a:p>
          <a:pPr rtl="0"/>
          <a:r>
            <a:rPr lang="ru-RU" sz="3200" b="1" smtClean="0">
              <a:latin typeface="Times New Roman" pitchFamily="18" charset="0"/>
              <a:cs typeface="Times New Roman" pitchFamily="18" charset="0"/>
            </a:rPr>
            <a:t>Партнеры 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1FA7E21F-0B8D-455C-BDC4-8437B96F386D}" type="parTrans" cxnId="{0B22A901-2AEE-4057-9759-851A69ED6363}">
      <dgm:prSet/>
      <dgm:spPr/>
      <dgm:t>
        <a:bodyPr/>
        <a:lstStyle/>
        <a:p>
          <a:endParaRPr lang="ru-RU"/>
        </a:p>
      </dgm:t>
    </dgm:pt>
    <dgm:pt modelId="{0F2DD314-9EA2-43E1-B573-A3001928E051}" type="sibTrans" cxnId="{0B22A901-2AEE-4057-9759-851A69ED6363}">
      <dgm:prSet/>
      <dgm:spPr/>
      <dgm:t>
        <a:bodyPr/>
        <a:lstStyle/>
        <a:p>
          <a:endParaRPr lang="ru-RU"/>
        </a:p>
      </dgm:t>
    </dgm:pt>
    <dgm:pt modelId="{08428CA3-08B1-474A-9908-854DF4DC7076}">
      <dgm:prSet/>
      <dgm:spPr/>
      <dgm:t>
        <a:bodyPr/>
        <a:lstStyle/>
        <a:p>
          <a:endParaRPr lang="ru-RU"/>
        </a:p>
      </dgm:t>
    </dgm:pt>
    <dgm:pt modelId="{C1368632-8D77-485B-98C8-D44FDDBCB719}" type="parTrans" cxnId="{907DE0F8-34F6-45B6-B2A2-73EC4678B2CB}">
      <dgm:prSet/>
      <dgm:spPr/>
      <dgm:t>
        <a:bodyPr/>
        <a:lstStyle/>
        <a:p>
          <a:endParaRPr lang="ru-RU"/>
        </a:p>
      </dgm:t>
    </dgm:pt>
    <dgm:pt modelId="{13CE9707-5464-48D8-A363-D94D367AE3E5}" type="sibTrans" cxnId="{907DE0F8-34F6-45B6-B2A2-73EC4678B2CB}">
      <dgm:prSet/>
      <dgm:spPr/>
      <dgm:t>
        <a:bodyPr/>
        <a:lstStyle/>
        <a:p>
          <a:endParaRPr lang="ru-RU"/>
        </a:p>
      </dgm:t>
    </dgm:pt>
    <dgm:pt modelId="{DC3EDC03-3426-42A5-9463-78CFB4890E55}">
      <dgm:prSet/>
      <dgm:spPr/>
      <dgm:t>
        <a:bodyPr/>
        <a:lstStyle/>
        <a:p>
          <a:endParaRPr lang="ru-RU" dirty="0"/>
        </a:p>
      </dgm:t>
    </dgm:pt>
    <dgm:pt modelId="{5FBD9810-2C59-4318-BC5F-F214B5F22C7E}" type="parTrans" cxnId="{CCB6B402-0D9F-4BE2-8EF6-9FAB97940AB6}">
      <dgm:prSet/>
      <dgm:spPr/>
      <dgm:t>
        <a:bodyPr/>
        <a:lstStyle/>
        <a:p>
          <a:endParaRPr lang="ru-RU"/>
        </a:p>
      </dgm:t>
    </dgm:pt>
    <dgm:pt modelId="{239A7514-2CEC-4CD8-9D0B-5C95ABD6BBBE}" type="sibTrans" cxnId="{CCB6B402-0D9F-4BE2-8EF6-9FAB97940AB6}">
      <dgm:prSet/>
      <dgm:spPr/>
      <dgm:t>
        <a:bodyPr/>
        <a:lstStyle/>
        <a:p>
          <a:endParaRPr lang="ru-RU"/>
        </a:p>
      </dgm:t>
    </dgm:pt>
    <dgm:pt modelId="{2ED82FC0-4BDE-4886-B928-E3B97946CA3F}">
      <dgm:prSet/>
      <dgm:spPr/>
      <dgm:t>
        <a:bodyPr/>
        <a:lstStyle/>
        <a:p>
          <a:pPr rtl="0"/>
          <a:endParaRPr lang="ru-RU" dirty="0"/>
        </a:p>
      </dgm:t>
    </dgm:pt>
    <dgm:pt modelId="{87095AE7-B82C-42FF-9523-CD38D53894BC}" type="parTrans" cxnId="{BE386BE9-79B3-4993-81A8-D62CAD439EBA}">
      <dgm:prSet/>
      <dgm:spPr/>
      <dgm:t>
        <a:bodyPr/>
        <a:lstStyle/>
        <a:p>
          <a:endParaRPr lang="ru-RU"/>
        </a:p>
      </dgm:t>
    </dgm:pt>
    <dgm:pt modelId="{02351800-8019-4F7B-85A3-6A79C8C38C39}" type="sibTrans" cxnId="{BE386BE9-79B3-4993-81A8-D62CAD439EBA}">
      <dgm:prSet/>
      <dgm:spPr/>
      <dgm:t>
        <a:bodyPr/>
        <a:lstStyle/>
        <a:p>
          <a:endParaRPr lang="ru-RU"/>
        </a:p>
      </dgm:t>
    </dgm:pt>
    <dgm:pt modelId="{A006597B-FB27-497D-98A4-BD0B90055861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 дополнительного образования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B7F2588-7ADB-468A-932F-5B22DA4D6F00}" type="parTrans" cxnId="{EB53B1A4-39E2-4C39-954F-9F4868AD1543}">
      <dgm:prSet/>
      <dgm:spPr/>
      <dgm:t>
        <a:bodyPr/>
        <a:lstStyle/>
        <a:p>
          <a:endParaRPr lang="ru-RU"/>
        </a:p>
      </dgm:t>
    </dgm:pt>
    <dgm:pt modelId="{9E36CFF9-308C-4602-8941-94F1B514C58F}" type="sibTrans" cxnId="{EB53B1A4-39E2-4C39-954F-9F4868AD1543}">
      <dgm:prSet/>
      <dgm:spPr/>
      <dgm:t>
        <a:bodyPr/>
        <a:lstStyle/>
        <a:p>
          <a:endParaRPr lang="ru-RU"/>
        </a:p>
      </dgm:t>
    </dgm:pt>
    <dgm:pt modelId="{33790A0D-DD4B-4A37-BE83-1091805411D4}">
      <dgm:prSet/>
      <dgm:spPr/>
      <dgm:t>
        <a:bodyPr/>
        <a:lstStyle/>
        <a:p>
          <a:endParaRPr lang="ru-RU" dirty="0"/>
        </a:p>
      </dgm:t>
    </dgm:pt>
    <dgm:pt modelId="{071731A5-94C9-4624-9A7E-0361A01286D4}" type="parTrans" cxnId="{D7AC249D-93FD-4953-82EA-377080AC0933}">
      <dgm:prSet/>
      <dgm:spPr/>
      <dgm:t>
        <a:bodyPr/>
        <a:lstStyle/>
        <a:p>
          <a:endParaRPr lang="ru-RU"/>
        </a:p>
      </dgm:t>
    </dgm:pt>
    <dgm:pt modelId="{C4E09932-BF5D-48E7-8ABD-8A701EF38226}" type="sibTrans" cxnId="{D7AC249D-93FD-4953-82EA-377080AC0933}">
      <dgm:prSet/>
      <dgm:spPr/>
      <dgm:t>
        <a:bodyPr/>
        <a:lstStyle/>
        <a:p>
          <a:endParaRPr lang="ru-RU"/>
        </a:p>
      </dgm:t>
    </dgm:pt>
    <dgm:pt modelId="{10F0A021-3EEB-4F7D-A781-DC0FA4519953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Социальные</a:t>
          </a:r>
          <a:r>
            <a:rPr lang="ru-RU" sz="2400" b="1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партнеры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9F6F695-80CD-40FE-BA78-66276C9EB970}" type="parTrans" cxnId="{068B9B0F-EF0A-402E-8AA0-CCF7CB22CBA8}">
      <dgm:prSet/>
      <dgm:spPr/>
      <dgm:t>
        <a:bodyPr/>
        <a:lstStyle/>
        <a:p>
          <a:endParaRPr lang="ru-RU"/>
        </a:p>
      </dgm:t>
    </dgm:pt>
    <dgm:pt modelId="{F4D5ADDB-1DAF-4C03-8F3C-D0D377A3DAAD}" type="sibTrans" cxnId="{068B9B0F-EF0A-402E-8AA0-CCF7CB22CBA8}">
      <dgm:prSet/>
      <dgm:spPr/>
      <dgm:t>
        <a:bodyPr/>
        <a:lstStyle/>
        <a:p>
          <a:endParaRPr lang="ru-RU"/>
        </a:p>
      </dgm:t>
    </dgm:pt>
    <dgm:pt modelId="{B21477BC-BACC-4B1F-96E3-28A052303AEC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Воспитатели детского сада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F4A64EA-0E37-42F1-8A24-3910CEDE0EFA}" type="parTrans" cxnId="{331AEECB-DF0E-4AFA-A71C-F35E7E7C7F71}">
      <dgm:prSet/>
      <dgm:spPr/>
      <dgm:t>
        <a:bodyPr/>
        <a:lstStyle/>
        <a:p>
          <a:endParaRPr lang="ru-RU"/>
        </a:p>
      </dgm:t>
    </dgm:pt>
    <dgm:pt modelId="{18499082-C0B0-4315-B831-6E4CB70935DC}" type="sibTrans" cxnId="{331AEECB-DF0E-4AFA-A71C-F35E7E7C7F71}">
      <dgm:prSet/>
      <dgm:spPr/>
      <dgm:t>
        <a:bodyPr/>
        <a:lstStyle/>
        <a:p>
          <a:endParaRPr lang="ru-RU"/>
        </a:p>
      </dgm:t>
    </dgm:pt>
    <dgm:pt modelId="{E0990C33-F767-445A-8E8A-EF8E8CC97DAD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 школ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EBF6AC3-A4C2-4ADF-B27F-7493DD14363B}" type="parTrans" cxnId="{703700E0-C660-4D58-AA30-D85F19190A33}">
      <dgm:prSet/>
      <dgm:spPr/>
      <dgm:t>
        <a:bodyPr/>
        <a:lstStyle/>
        <a:p>
          <a:endParaRPr lang="ru-RU"/>
        </a:p>
      </dgm:t>
    </dgm:pt>
    <dgm:pt modelId="{CE4E6FC2-C0CF-4F22-AA56-3F7C9FC40CDC}" type="sibTrans" cxnId="{703700E0-C660-4D58-AA30-D85F19190A33}">
      <dgm:prSet/>
      <dgm:spPr/>
      <dgm:t>
        <a:bodyPr/>
        <a:lstStyle/>
        <a:p>
          <a:endParaRPr lang="ru-RU"/>
        </a:p>
      </dgm:t>
    </dgm:pt>
    <dgm:pt modelId="{E16EAFA4-96EA-4F27-99CA-396C72309BEB}" type="pres">
      <dgm:prSet presAssocID="{C798B47A-3C5B-4F4A-A105-3BAA2238B708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9A08EB-61AB-4A16-8F14-B1740568A57B}" type="pres">
      <dgm:prSet presAssocID="{C798B47A-3C5B-4F4A-A105-3BAA2238B708}" presName="matrix" presStyleCnt="0"/>
      <dgm:spPr/>
      <dgm:t>
        <a:bodyPr/>
        <a:lstStyle/>
        <a:p>
          <a:endParaRPr lang="ru-RU"/>
        </a:p>
      </dgm:t>
    </dgm:pt>
    <dgm:pt modelId="{D893C38C-C527-44A7-804E-8A38307819DF}" type="pres">
      <dgm:prSet presAssocID="{C798B47A-3C5B-4F4A-A105-3BAA2238B708}" presName="tile1" presStyleLbl="node1" presStyleIdx="0" presStyleCnt="4"/>
      <dgm:spPr/>
      <dgm:t>
        <a:bodyPr/>
        <a:lstStyle/>
        <a:p>
          <a:endParaRPr lang="ru-RU"/>
        </a:p>
      </dgm:t>
    </dgm:pt>
    <dgm:pt modelId="{BE758441-40B9-4E34-85C2-93484ECB2998}" type="pres">
      <dgm:prSet presAssocID="{C798B47A-3C5B-4F4A-A105-3BAA2238B70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D2F512-1AD3-4C25-B9C2-33EA739DFFBE}" type="pres">
      <dgm:prSet presAssocID="{C798B47A-3C5B-4F4A-A105-3BAA2238B708}" presName="tile2" presStyleLbl="node1" presStyleIdx="1" presStyleCnt="4" custLinFactNeighborX="4087"/>
      <dgm:spPr/>
      <dgm:t>
        <a:bodyPr/>
        <a:lstStyle/>
        <a:p>
          <a:endParaRPr lang="ru-RU"/>
        </a:p>
      </dgm:t>
    </dgm:pt>
    <dgm:pt modelId="{A8ADC3D1-4125-4975-98EF-C6EAD9889724}" type="pres">
      <dgm:prSet presAssocID="{C798B47A-3C5B-4F4A-A105-3BAA2238B70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214367-060F-4B5A-A38D-3816E5F64EE4}" type="pres">
      <dgm:prSet presAssocID="{C798B47A-3C5B-4F4A-A105-3BAA2238B708}" presName="tile3" presStyleLbl="node1" presStyleIdx="2" presStyleCnt="4" custLinFactNeighborX="1639"/>
      <dgm:spPr/>
      <dgm:t>
        <a:bodyPr/>
        <a:lstStyle/>
        <a:p>
          <a:endParaRPr lang="ru-RU"/>
        </a:p>
      </dgm:t>
    </dgm:pt>
    <dgm:pt modelId="{2A3CD4FE-D0E5-491C-AA73-DB7C6D3327B5}" type="pres">
      <dgm:prSet presAssocID="{C798B47A-3C5B-4F4A-A105-3BAA2238B70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AA8DED-2AFC-4782-A4F2-728663D45017}" type="pres">
      <dgm:prSet presAssocID="{C798B47A-3C5B-4F4A-A105-3BAA2238B708}" presName="tile4" presStyleLbl="node1" presStyleIdx="3" presStyleCnt="4" custLinFactNeighborX="4087"/>
      <dgm:spPr/>
      <dgm:t>
        <a:bodyPr/>
        <a:lstStyle/>
        <a:p>
          <a:endParaRPr lang="ru-RU"/>
        </a:p>
      </dgm:t>
    </dgm:pt>
    <dgm:pt modelId="{42C0F83D-6984-4742-99F0-8B1E8AEB8AB5}" type="pres">
      <dgm:prSet presAssocID="{C798B47A-3C5B-4F4A-A105-3BAA2238B70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2B06C4-575E-4F78-96F1-E5E3AD1EFE15}" type="pres">
      <dgm:prSet presAssocID="{C798B47A-3C5B-4F4A-A105-3BAA2238B708}" presName="centerTile" presStyleLbl="fgShp" presStyleIdx="0" presStyleCnt="1" custScaleX="16393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907DE0F8-34F6-45B6-B2A2-73EC4678B2CB}" srcId="{C798B47A-3C5B-4F4A-A105-3BAA2238B708}" destId="{08428CA3-08B1-474A-9908-854DF4DC7076}" srcOrd="1" destOrd="0" parTransId="{C1368632-8D77-485B-98C8-D44FDDBCB719}" sibTransId="{13CE9707-5464-48D8-A363-D94D367AE3E5}"/>
    <dgm:cxn modelId="{7BDE1648-8F41-44B2-A811-BACF2E4216E5}" type="presOf" srcId="{B21477BC-BACC-4B1F-96E3-28A052303AEC}" destId="{2A3CD4FE-D0E5-491C-AA73-DB7C6D3327B5}" srcOrd="1" destOrd="0" presId="urn:microsoft.com/office/officeart/2005/8/layout/matrix1"/>
    <dgm:cxn modelId="{D29F8363-25A3-4594-BF1E-258BC662F3B6}" type="presOf" srcId="{C798B47A-3C5B-4F4A-A105-3BAA2238B708}" destId="{E16EAFA4-96EA-4F27-99CA-396C72309BEB}" srcOrd="0" destOrd="0" presId="urn:microsoft.com/office/officeart/2005/8/layout/matrix1"/>
    <dgm:cxn modelId="{BE386BE9-79B3-4993-81A8-D62CAD439EBA}" srcId="{C798B47A-3C5B-4F4A-A105-3BAA2238B708}" destId="{2ED82FC0-4BDE-4886-B928-E3B97946CA3F}" srcOrd="4" destOrd="0" parTransId="{87095AE7-B82C-42FF-9523-CD38D53894BC}" sibTransId="{02351800-8019-4F7B-85A3-6A79C8C38C39}"/>
    <dgm:cxn modelId="{D7AC249D-93FD-4953-82EA-377080AC0933}" srcId="{C798B47A-3C5B-4F4A-A105-3BAA2238B708}" destId="{33790A0D-DD4B-4A37-BE83-1091805411D4}" srcOrd="2" destOrd="0" parTransId="{071731A5-94C9-4624-9A7E-0361A01286D4}" sibTransId="{C4E09932-BF5D-48E7-8ABD-8A701EF38226}"/>
    <dgm:cxn modelId="{EB53B1A4-39E2-4C39-954F-9F4868AD1543}" srcId="{E11C694E-F69E-4DC2-B1AC-61D432107E24}" destId="{A006597B-FB27-497D-98A4-BD0B90055861}" srcOrd="0" destOrd="0" parTransId="{2B7F2588-7ADB-468A-932F-5B22DA4D6F00}" sibTransId="{9E36CFF9-308C-4602-8941-94F1B514C58F}"/>
    <dgm:cxn modelId="{9A72F11A-B1C0-41D2-B169-D303841A4DC4}" type="presOf" srcId="{10F0A021-3EEB-4F7D-A781-DC0FA4519953}" destId="{85D2F512-1AD3-4C25-B9C2-33EA739DFFBE}" srcOrd="0" destOrd="0" presId="urn:microsoft.com/office/officeart/2005/8/layout/matrix1"/>
    <dgm:cxn modelId="{D7B34B37-79AB-47A8-82CE-A1E34D4D88B7}" type="presOf" srcId="{A006597B-FB27-497D-98A4-BD0B90055861}" destId="{BE758441-40B9-4E34-85C2-93484ECB2998}" srcOrd="1" destOrd="0" presId="urn:microsoft.com/office/officeart/2005/8/layout/matrix1"/>
    <dgm:cxn modelId="{331AEECB-DF0E-4AFA-A71C-F35E7E7C7F71}" srcId="{E11C694E-F69E-4DC2-B1AC-61D432107E24}" destId="{B21477BC-BACC-4B1F-96E3-28A052303AEC}" srcOrd="2" destOrd="0" parTransId="{7F4A64EA-0E37-42F1-8A24-3910CEDE0EFA}" sibTransId="{18499082-C0B0-4315-B831-6E4CB70935DC}"/>
    <dgm:cxn modelId="{CCB6B402-0D9F-4BE2-8EF6-9FAB97940AB6}" srcId="{C798B47A-3C5B-4F4A-A105-3BAA2238B708}" destId="{DC3EDC03-3426-42A5-9463-78CFB4890E55}" srcOrd="3" destOrd="0" parTransId="{5FBD9810-2C59-4318-BC5F-F214B5F22C7E}" sibTransId="{239A7514-2CEC-4CD8-9D0B-5C95ABD6BBBE}"/>
    <dgm:cxn modelId="{53F7C8C8-8C00-4E19-9C57-C6F138729E6F}" type="presOf" srcId="{E0990C33-F767-445A-8E8A-EF8E8CC97DAD}" destId="{42C0F83D-6984-4742-99F0-8B1E8AEB8AB5}" srcOrd="1" destOrd="0" presId="urn:microsoft.com/office/officeart/2005/8/layout/matrix1"/>
    <dgm:cxn modelId="{98F6E61E-0752-43D3-A5E7-0221EEA274BD}" type="presOf" srcId="{B21477BC-BACC-4B1F-96E3-28A052303AEC}" destId="{44214367-060F-4B5A-A38D-3816E5F64EE4}" srcOrd="0" destOrd="0" presId="urn:microsoft.com/office/officeart/2005/8/layout/matrix1"/>
    <dgm:cxn modelId="{703700E0-C660-4D58-AA30-D85F19190A33}" srcId="{E11C694E-F69E-4DC2-B1AC-61D432107E24}" destId="{E0990C33-F767-445A-8E8A-EF8E8CC97DAD}" srcOrd="3" destOrd="0" parTransId="{5EBF6AC3-A4C2-4ADF-B27F-7493DD14363B}" sibTransId="{CE4E6FC2-C0CF-4F22-AA56-3F7C9FC40CDC}"/>
    <dgm:cxn modelId="{1B88DAAF-232F-40AD-B98A-D9BC24BBE87F}" type="presOf" srcId="{10F0A021-3EEB-4F7D-A781-DC0FA4519953}" destId="{A8ADC3D1-4125-4975-98EF-C6EAD9889724}" srcOrd="1" destOrd="0" presId="urn:microsoft.com/office/officeart/2005/8/layout/matrix1"/>
    <dgm:cxn modelId="{A57D5F4A-14B2-48F5-BD89-99795464CCF9}" type="presOf" srcId="{E0990C33-F767-445A-8E8A-EF8E8CC97DAD}" destId="{FBAA8DED-2AFC-4782-A4F2-728663D45017}" srcOrd="0" destOrd="0" presId="urn:microsoft.com/office/officeart/2005/8/layout/matrix1"/>
    <dgm:cxn modelId="{ABE48DE7-90F9-41E3-AA45-69A976265B91}" type="presOf" srcId="{E11C694E-F69E-4DC2-B1AC-61D432107E24}" destId="{C72B06C4-575E-4F78-96F1-E5E3AD1EFE15}" srcOrd="0" destOrd="0" presId="urn:microsoft.com/office/officeart/2005/8/layout/matrix1"/>
    <dgm:cxn modelId="{7A572399-F5C8-4D14-8B33-1860B6687D97}" type="presOf" srcId="{A006597B-FB27-497D-98A4-BD0B90055861}" destId="{D893C38C-C527-44A7-804E-8A38307819DF}" srcOrd="0" destOrd="0" presId="urn:microsoft.com/office/officeart/2005/8/layout/matrix1"/>
    <dgm:cxn modelId="{068B9B0F-EF0A-402E-8AA0-CCF7CB22CBA8}" srcId="{E11C694E-F69E-4DC2-B1AC-61D432107E24}" destId="{10F0A021-3EEB-4F7D-A781-DC0FA4519953}" srcOrd="1" destOrd="0" parTransId="{09F6F695-80CD-40FE-BA78-66276C9EB970}" sibTransId="{F4D5ADDB-1DAF-4C03-8F3C-D0D377A3DAAD}"/>
    <dgm:cxn modelId="{0B22A901-2AEE-4057-9759-851A69ED6363}" srcId="{C798B47A-3C5B-4F4A-A105-3BAA2238B708}" destId="{E11C694E-F69E-4DC2-B1AC-61D432107E24}" srcOrd="0" destOrd="0" parTransId="{1FA7E21F-0B8D-455C-BDC4-8437B96F386D}" sibTransId="{0F2DD314-9EA2-43E1-B573-A3001928E051}"/>
    <dgm:cxn modelId="{F8FF14C4-4ABA-4993-B112-254C8DFDE267}" type="presParOf" srcId="{E16EAFA4-96EA-4F27-99CA-396C72309BEB}" destId="{969A08EB-61AB-4A16-8F14-B1740568A57B}" srcOrd="0" destOrd="0" presId="urn:microsoft.com/office/officeart/2005/8/layout/matrix1"/>
    <dgm:cxn modelId="{9F04AB3A-4EE9-4069-9EFD-8901864B71D3}" type="presParOf" srcId="{969A08EB-61AB-4A16-8F14-B1740568A57B}" destId="{D893C38C-C527-44A7-804E-8A38307819DF}" srcOrd="0" destOrd="0" presId="urn:microsoft.com/office/officeart/2005/8/layout/matrix1"/>
    <dgm:cxn modelId="{4E95023E-2E36-4F48-83C2-6A95F5CBE38E}" type="presParOf" srcId="{969A08EB-61AB-4A16-8F14-B1740568A57B}" destId="{BE758441-40B9-4E34-85C2-93484ECB2998}" srcOrd="1" destOrd="0" presId="urn:microsoft.com/office/officeart/2005/8/layout/matrix1"/>
    <dgm:cxn modelId="{52416373-9474-4AD5-B585-1B33FEEB25FE}" type="presParOf" srcId="{969A08EB-61AB-4A16-8F14-B1740568A57B}" destId="{85D2F512-1AD3-4C25-B9C2-33EA739DFFBE}" srcOrd="2" destOrd="0" presId="urn:microsoft.com/office/officeart/2005/8/layout/matrix1"/>
    <dgm:cxn modelId="{E5C229E0-351D-40C7-874A-DB43DB13725E}" type="presParOf" srcId="{969A08EB-61AB-4A16-8F14-B1740568A57B}" destId="{A8ADC3D1-4125-4975-98EF-C6EAD9889724}" srcOrd="3" destOrd="0" presId="urn:microsoft.com/office/officeart/2005/8/layout/matrix1"/>
    <dgm:cxn modelId="{E0BFFDC6-A580-45A9-A7AE-67CB39C6E9FA}" type="presParOf" srcId="{969A08EB-61AB-4A16-8F14-B1740568A57B}" destId="{44214367-060F-4B5A-A38D-3816E5F64EE4}" srcOrd="4" destOrd="0" presId="urn:microsoft.com/office/officeart/2005/8/layout/matrix1"/>
    <dgm:cxn modelId="{4615A116-2EC1-424B-9E48-3741861CE43C}" type="presParOf" srcId="{969A08EB-61AB-4A16-8F14-B1740568A57B}" destId="{2A3CD4FE-D0E5-491C-AA73-DB7C6D3327B5}" srcOrd="5" destOrd="0" presId="urn:microsoft.com/office/officeart/2005/8/layout/matrix1"/>
    <dgm:cxn modelId="{9AAF86BF-74CE-46B7-9537-07C549EECF5D}" type="presParOf" srcId="{969A08EB-61AB-4A16-8F14-B1740568A57B}" destId="{FBAA8DED-2AFC-4782-A4F2-728663D45017}" srcOrd="6" destOrd="0" presId="urn:microsoft.com/office/officeart/2005/8/layout/matrix1"/>
    <dgm:cxn modelId="{54F315C7-AB65-4A90-A1D2-D5724986FC38}" type="presParOf" srcId="{969A08EB-61AB-4A16-8F14-B1740568A57B}" destId="{42C0F83D-6984-4742-99F0-8B1E8AEB8AB5}" srcOrd="7" destOrd="0" presId="urn:microsoft.com/office/officeart/2005/8/layout/matrix1"/>
    <dgm:cxn modelId="{C7D82624-92AB-43E8-B1B5-3A65E5D1A5EC}" type="presParOf" srcId="{E16EAFA4-96EA-4F27-99CA-396C72309BEB}" destId="{C72B06C4-575E-4F78-96F1-E5E3AD1EFE1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69E808-197D-4E52-B378-BE57DD4086AB}">
      <dsp:nvSpPr>
        <dsp:cNvPr id="0" name=""/>
        <dsp:cNvSpPr/>
      </dsp:nvSpPr>
      <dsp:spPr>
        <a:xfrm>
          <a:off x="1487927" y="210633"/>
          <a:ext cx="4923347" cy="1632831"/>
        </a:xfrm>
        <a:prstGeom prst="ellipse">
          <a:avLst/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художественно-эстетических способностей у детей через обучение прикладному искусству обских угров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08934" y="449756"/>
        <a:ext cx="3481333" cy="1154585"/>
      </dsp:txXfrm>
    </dsp:sp>
    <dsp:sp modelId="{176DFA50-6523-49B7-BBC6-DCEACFC65FA2}">
      <dsp:nvSpPr>
        <dsp:cNvPr id="0" name=""/>
        <dsp:cNvSpPr/>
      </dsp:nvSpPr>
      <dsp:spPr>
        <a:xfrm rot="19196764">
          <a:off x="2756277" y="2203596"/>
          <a:ext cx="884739" cy="29671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B95F4B-5E36-42C1-979A-679BF408F71D}">
      <dsp:nvSpPr>
        <dsp:cNvPr id="0" name=""/>
        <dsp:cNvSpPr/>
      </dsp:nvSpPr>
      <dsp:spPr>
        <a:xfrm>
          <a:off x="-130788" y="2016214"/>
          <a:ext cx="2459582" cy="155176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познавательного развития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-85339" y="2061663"/>
        <a:ext cx="2368684" cy="1460862"/>
      </dsp:txXfrm>
    </dsp:sp>
    <dsp:sp modelId="{C8146F76-FD72-473B-BF0D-5FDB0E7BEA21}">
      <dsp:nvSpPr>
        <dsp:cNvPr id="0" name=""/>
        <dsp:cNvSpPr/>
      </dsp:nvSpPr>
      <dsp:spPr>
        <a:xfrm rot="16450621">
          <a:off x="3370470" y="2580009"/>
          <a:ext cx="990377" cy="31517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255008"/>
            <a:satOff val="-3369"/>
            <a:lumOff val="1660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0EAB88-01BC-4D23-991B-A56E71777C92}">
      <dsp:nvSpPr>
        <dsp:cNvPr id="0" name=""/>
        <dsp:cNvSpPr/>
      </dsp:nvSpPr>
      <dsp:spPr>
        <a:xfrm>
          <a:off x="1080113" y="3960441"/>
          <a:ext cx="5012042" cy="152050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речевого развития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24647" y="4004975"/>
        <a:ext cx="4922974" cy="1431438"/>
      </dsp:txXfrm>
    </dsp:sp>
    <dsp:sp modelId="{F3F39147-289C-411A-B548-1EA6CCA83DCE}">
      <dsp:nvSpPr>
        <dsp:cNvPr id="0" name=""/>
        <dsp:cNvSpPr/>
      </dsp:nvSpPr>
      <dsp:spPr>
        <a:xfrm rot="13005511">
          <a:off x="4144569" y="2289469"/>
          <a:ext cx="929985" cy="34170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510015"/>
            <a:satOff val="-6738"/>
            <a:lumOff val="332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BA6C12-CABF-4FF5-BC65-59B0DCADF731}">
      <dsp:nvSpPr>
        <dsp:cNvPr id="0" name=""/>
        <dsp:cNvSpPr/>
      </dsp:nvSpPr>
      <dsp:spPr>
        <a:xfrm>
          <a:off x="5430632" y="2030731"/>
          <a:ext cx="2981076" cy="155183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художественно-эстетического  развития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476084" y="2076183"/>
        <a:ext cx="2890172" cy="14609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A13AE7-5579-43B3-B058-E66CD806E0F8}">
      <dsp:nvSpPr>
        <dsp:cNvPr id="0" name=""/>
        <dsp:cNvSpPr/>
      </dsp:nvSpPr>
      <dsp:spPr>
        <a:xfrm>
          <a:off x="0" y="19740"/>
          <a:ext cx="8229600" cy="9547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Диагностический срез знаний детей об истории Югры, быте, культуре и традициях коренных народов Севера</a:t>
          </a:r>
          <a:r>
            <a:rPr lang="ru-RU" sz="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	</a:t>
          </a:r>
          <a:endParaRPr lang="ru-RU" sz="5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606" y="66346"/>
        <a:ext cx="8136388" cy="861508"/>
      </dsp:txXfrm>
    </dsp:sp>
    <dsp:sp modelId="{76373DB8-2B32-48B9-A2C8-8FA46987FEA9}">
      <dsp:nvSpPr>
        <dsp:cNvPr id="0" name=""/>
        <dsp:cNvSpPr/>
      </dsp:nvSpPr>
      <dsp:spPr>
        <a:xfrm>
          <a:off x="0" y="944758"/>
          <a:ext cx="8229600" cy="9547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1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1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1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1000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Анкетирование родителей (законных представителей)</a:t>
          </a: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 </a:t>
          </a:r>
          <a:endParaRPr lang="ru-RU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606" y="991364"/>
        <a:ext cx="8136388" cy="861508"/>
      </dsp:txXfrm>
    </dsp:sp>
    <dsp:sp modelId="{6E065FA2-5F8D-45C3-B73D-3C90386150B2}">
      <dsp:nvSpPr>
        <dsp:cNvPr id="0" name=""/>
        <dsp:cNvSpPr/>
      </dsp:nvSpPr>
      <dsp:spPr>
        <a:xfrm>
          <a:off x="0" y="2159902"/>
          <a:ext cx="8229600" cy="9547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2000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Анализ результатов анкетирования родителей (законных представителей)</a:t>
          </a:r>
          <a:endParaRPr lang="ru-RU" sz="24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606" y="2206508"/>
        <a:ext cx="8136388" cy="861508"/>
      </dsp:txXfrm>
    </dsp:sp>
    <dsp:sp modelId="{5BCE1B2C-6F84-48B3-AD62-5C910A734275}">
      <dsp:nvSpPr>
        <dsp:cNvPr id="0" name=""/>
        <dsp:cNvSpPr/>
      </dsp:nvSpPr>
      <dsp:spPr>
        <a:xfrm>
          <a:off x="0" y="3324540"/>
          <a:ext cx="8229600" cy="9547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3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3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3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3000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Анкетирование педагогов </a:t>
          </a:r>
          <a:endParaRPr lang="ru-RU" sz="24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606" y="3371146"/>
        <a:ext cx="8136388" cy="861508"/>
      </dsp:txXfrm>
    </dsp:sp>
    <dsp:sp modelId="{3A562D7B-85AA-4C0B-92A7-ACF75D249E23}">
      <dsp:nvSpPr>
        <dsp:cNvPr id="0" name=""/>
        <dsp:cNvSpPr/>
      </dsp:nvSpPr>
      <dsp:spPr>
        <a:xfrm>
          <a:off x="0" y="4426140"/>
          <a:ext cx="8229600" cy="9547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Анализ результатов анкетирования педагогов</a:t>
          </a:r>
          <a:endParaRPr lang="ru-RU" sz="24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606" y="4472746"/>
        <a:ext cx="8136388" cy="86150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9DA277-4CE0-4261-A00E-BCB26A55CE12}">
      <dsp:nvSpPr>
        <dsp:cNvPr id="0" name=""/>
        <dsp:cNvSpPr/>
      </dsp:nvSpPr>
      <dsp:spPr>
        <a:xfrm>
          <a:off x="0" y="13248"/>
          <a:ext cx="8229600" cy="126359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проекта по теме «Формирование художественно-эстетических способностей у детей через обучение прикладному искусству обских угров»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	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684" y="74932"/>
        <a:ext cx="8106232" cy="1140231"/>
      </dsp:txXfrm>
    </dsp:sp>
    <dsp:sp modelId="{CA181A4D-F9D3-42C5-A60E-BBF4BDB7CA88}">
      <dsp:nvSpPr>
        <dsp:cNvPr id="0" name=""/>
        <dsp:cNvSpPr/>
      </dsp:nvSpPr>
      <dsp:spPr>
        <a:xfrm>
          <a:off x="0" y="1420747"/>
          <a:ext cx="8229600" cy="126359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13333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13333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13333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13333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Подбор методической литературы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684" y="1482431"/>
        <a:ext cx="8106232" cy="1140231"/>
      </dsp:txXfrm>
    </dsp:sp>
    <dsp:sp modelId="{7FB4099C-1BB6-4FCB-9F80-36D54E277F0D}">
      <dsp:nvSpPr>
        <dsp:cNvPr id="0" name=""/>
        <dsp:cNvSpPr/>
      </dsp:nvSpPr>
      <dsp:spPr>
        <a:xfrm>
          <a:off x="0" y="2609568"/>
          <a:ext cx="8229600" cy="126359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6667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6667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6667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26667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Подбор дидактических пособий для реализации проекта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684" y="2671252"/>
        <a:ext cx="8106232" cy="1140231"/>
      </dsp:txXfrm>
    </dsp:sp>
    <dsp:sp modelId="{B8723EC6-7138-4986-B4E2-5DB4D982ACF0}">
      <dsp:nvSpPr>
        <dsp:cNvPr id="0" name=""/>
        <dsp:cNvSpPr/>
      </dsp:nvSpPr>
      <dsp:spPr>
        <a:xfrm>
          <a:off x="0" y="3907727"/>
          <a:ext cx="8229600" cy="126359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совместных планов с социальными партнерами</a:t>
          </a:r>
          <a:r>
            <a:rPr lang="ru-RU" sz="500" kern="1200" dirty="0" smtClean="0"/>
            <a:t>	</a:t>
          </a:r>
          <a:endParaRPr lang="ru-RU" sz="500" kern="1200" dirty="0"/>
        </a:p>
      </dsp:txBody>
      <dsp:txXfrm>
        <a:off x="61684" y="3969411"/>
        <a:ext cx="8106232" cy="114023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D2DAEA-ACA8-4CBD-8BE7-89A475D3749D}">
      <dsp:nvSpPr>
        <dsp:cNvPr id="0" name=""/>
        <dsp:cNvSpPr/>
      </dsp:nvSpPr>
      <dsp:spPr>
        <a:xfrm>
          <a:off x="2913089" y="1762334"/>
          <a:ext cx="2288768" cy="1874689"/>
        </a:xfrm>
        <a:prstGeom prst="ellipse">
          <a:avLst/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alpha val="80000"/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8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baseline="0" dirty="0" smtClean="0">
              <a:latin typeface="Calibri"/>
            </a:rPr>
            <a:t>  </a:t>
          </a:r>
          <a:r>
            <a:rPr lang="ru-RU" sz="1600" b="1" kern="1200" baseline="0" dirty="0" smtClean="0">
              <a:latin typeface="Times New Roman" pitchFamily="18" charset="0"/>
              <a:cs typeface="Times New Roman" pitchFamily="18" charset="0"/>
            </a:rPr>
            <a:t>РАБОТА</a:t>
          </a:r>
        </a:p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latin typeface="Times New Roman" pitchFamily="18" charset="0"/>
              <a:cs typeface="Times New Roman" pitchFamily="18" charset="0"/>
            </a:rPr>
            <a:t> С </a:t>
          </a:r>
        </a:p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latin typeface="Times New Roman" pitchFamily="18" charset="0"/>
              <a:cs typeface="Times New Roman" pitchFamily="18" charset="0"/>
            </a:rPr>
            <a:t>ДЕТЬМИ</a:t>
          </a:r>
          <a:endParaRPr lang="ru-RU" sz="1600" kern="120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3248271" y="2036876"/>
        <a:ext cx="1618404" cy="1325605"/>
      </dsp:txXfrm>
    </dsp:sp>
    <dsp:sp modelId="{2E909E2B-700A-43B8-A50F-9A6EFC8049F5}">
      <dsp:nvSpPr>
        <dsp:cNvPr id="0" name=""/>
        <dsp:cNvSpPr/>
      </dsp:nvSpPr>
      <dsp:spPr>
        <a:xfrm rot="16200000">
          <a:off x="3664870" y="1358687"/>
          <a:ext cx="785207" cy="22084"/>
        </a:xfrm>
        <a:custGeom>
          <a:avLst/>
          <a:gdLst/>
          <a:ahLst/>
          <a:cxnLst/>
          <a:rect l="0" t="0" r="0" b="0"/>
          <a:pathLst>
            <a:path>
              <a:moveTo>
                <a:pt x="0" y="11042"/>
              </a:moveTo>
              <a:lnTo>
                <a:pt x="785207" y="11042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37844" y="1350099"/>
        <a:ext cx="39260" cy="39260"/>
      </dsp:txXfrm>
    </dsp:sp>
    <dsp:sp modelId="{0977D2D3-EEEE-4C4C-B943-1AAA50427F66}">
      <dsp:nvSpPr>
        <dsp:cNvPr id="0" name=""/>
        <dsp:cNvSpPr/>
      </dsp:nvSpPr>
      <dsp:spPr>
        <a:xfrm>
          <a:off x="3293203" y="-73257"/>
          <a:ext cx="1528541" cy="1050383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baseline="0" dirty="0" smtClean="0">
            <a:latin typeface="Times New Roman"/>
          </a:endParaRPr>
        </a:p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dirty="0" smtClean="0">
              <a:latin typeface="Times New Roman" pitchFamily="18" charset="0"/>
              <a:cs typeface="Times New Roman" pitchFamily="18" charset="0"/>
            </a:rPr>
            <a:t>ИНТЕГРИРОВАННЫЕ ЗАНЯТИЯ</a:t>
          </a:r>
          <a:endParaRPr lang="ru-RU" sz="8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3517053" y="80568"/>
        <a:ext cx="1080841" cy="742733"/>
      </dsp:txXfrm>
    </dsp:sp>
    <dsp:sp modelId="{FFB55828-1482-4D35-8A89-4D66A56F0417}">
      <dsp:nvSpPr>
        <dsp:cNvPr id="0" name=""/>
        <dsp:cNvSpPr/>
      </dsp:nvSpPr>
      <dsp:spPr>
        <a:xfrm rot="18163636">
          <a:off x="4438277" y="1580363"/>
          <a:ext cx="662880" cy="22084"/>
        </a:xfrm>
        <a:custGeom>
          <a:avLst/>
          <a:gdLst/>
          <a:ahLst/>
          <a:cxnLst/>
          <a:rect l="0" t="0" r="0" b="0"/>
          <a:pathLst>
            <a:path>
              <a:moveTo>
                <a:pt x="0" y="11042"/>
              </a:moveTo>
              <a:lnTo>
                <a:pt x="662880" y="11042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753145" y="1574834"/>
        <a:ext cx="33144" cy="33144"/>
      </dsp:txXfrm>
    </dsp:sp>
    <dsp:sp modelId="{96AB87B3-B8A2-4A55-B783-0B66E3CC8261}">
      <dsp:nvSpPr>
        <dsp:cNvPr id="0" name=""/>
        <dsp:cNvSpPr/>
      </dsp:nvSpPr>
      <dsp:spPr>
        <a:xfrm>
          <a:off x="4591610" y="236077"/>
          <a:ext cx="1362171" cy="1145357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4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baseline="0" smtClean="0">
            <a:latin typeface="Times New Roman"/>
          </a:endParaRPr>
        </a:p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ПОДВИЖНЫЕ ИГРЫ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4791095" y="403811"/>
        <a:ext cx="963201" cy="809889"/>
      </dsp:txXfrm>
    </dsp:sp>
    <dsp:sp modelId="{3B7294BA-B06E-4856-A4A1-EFB16E854680}">
      <dsp:nvSpPr>
        <dsp:cNvPr id="0" name=""/>
        <dsp:cNvSpPr/>
      </dsp:nvSpPr>
      <dsp:spPr>
        <a:xfrm rot="20127273">
          <a:off x="5037512" y="2142605"/>
          <a:ext cx="431203" cy="22084"/>
        </a:xfrm>
        <a:custGeom>
          <a:avLst/>
          <a:gdLst/>
          <a:ahLst/>
          <a:cxnLst/>
          <a:rect l="0" t="0" r="0" b="0"/>
          <a:pathLst>
            <a:path>
              <a:moveTo>
                <a:pt x="0" y="11042"/>
              </a:moveTo>
              <a:lnTo>
                <a:pt x="431203" y="11042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242334" y="2142868"/>
        <a:ext cx="21560" cy="21560"/>
      </dsp:txXfrm>
    </dsp:sp>
    <dsp:sp modelId="{5BA4A1B8-2623-414A-BED3-1272E9F22078}">
      <dsp:nvSpPr>
        <dsp:cNvPr id="0" name=""/>
        <dsp:cNvSpPr/>
      </dsp:nvSpPr>
      <dsp:spPr>
        <a:xfrm>
          <a:off x="5357918" y="1144720"/>
          <a:ext cx="1488352" cy="1242423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8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8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8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8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8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8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ВСТРЕЧИ С КОРЕННЫМИ НАРОДАМИ СЕВЕРА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5575882" y="1326669"/>
        <a:ext cx="1052424" cy="878525"/>
      </dsp:txXfrm>
    </dsp:sp>
    <dsp:sp modelId="{7061563B-975B-4DDB-92D8-17C0EF1941E0}">
      <dsp:nvSpPr>
        <dsp:cNvPr id="0" name=""/>
        <dsp:cNvSpPr/>
      </dsp:nvSpPr>
      <dsp:spPr>
        <a:xfrm rot="490909">
          <a:off x="5182203" y="2884555"/>
          <a:ext cx="475831" cy="22084"/>
        </a:xfrm>
        <a:custGeom>
          <a:avLst/>
          <a:gdLst/>
          <a:ahLst/>
          <a:cxnLst/>
          <a:rect l="0" t="0" r="0" b="0"/>
          <a:pathLst>
            <a:path>
              <a:moveTo>
                <a:pt x="0" y="11042"/>
              </a:moveTo>
              <a:lnTo>
                <a:pt x="475831" y="11042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408223" y="2883701"/>
        <a:ext cx="23791" cy="23791"/>
      </dsp:txXfrm>
    </dsp:sp>
    <dsp:sp modelId="{790C7ADE-7EB2-4CDA-9D0A-2E2BA2D6DF82}">
      <dsp:nvSpPr>
        <dsp:cNvPr id="0" name=""/>
        <dsp:cNvSpPr/>
      </dsp:nvSpPr>
      <dsp:spPr>
        <a:xfrm>
          <a:off x="5649582" y="2365322"/>
          <a:ext cx="1265514" cy="1308486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2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12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12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12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2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12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baseline="0" smtClean="0">
            <a:latin typeface="Times New Roman"/>
          </a:endParaRP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ВИКТОРИНЫ, КОНКУРСЫ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5834912" y="2556945"/>
        <a:ext cx="894854" cy="925240"/>
      </dsp:txXfrm>
    </dsp:sp>
    <dsp:sp modelId="{E92A545A-93BA-4F50-88B7-F8B335BB13D7}">
      <dsp:nvSpPr>
        <dsp:cNvPr id="0" name=""/>
        <dsp:cNvSpPr/>
      </dsp:nvSpPr>
      <dsp:spPr>
        <a:xfrm rot="2454545">
          <a:off x="4779386" y="3541975"/>
          <a:ext cx="525787" cy="22084"/>
        </a:xfrm>
        <a:custGeom>
          <a:avLst/>
          <a:gdLst/>
          <a:ahLst/>
          <a:cxnLst/>
          <a:rect l="0" t="0" r="0" b="0"/>
          <a:pathLst>
            <a:path>
              <a:moveTo>
                <a:pt x="0" y="11042"/>
              </a:moveTo>
              <a:lnTo>
                <a:pt x="525787" y="11042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029135" y="3539873"/>
        <a:ext cx="26289" cy="26289"/>
      </dsp:txXfrm>
    </dsp:sp>
    <dsp:sp modelId="{D26D4CFA-D3FA-48EA-AD0E-5E46040C9D93}">
      <dsp:nvSpPr>
        <dsp:cNvPr id="0" name=""/>
        <dsp:cNvSpPr/>
      </dsp:nvSpPr>
      <dsp:spPr>
        <a:xfrm>
          <a:off x="5043611" y="3525335"/>
          <a:ext cx="1425189" cy="1292605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6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16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16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16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6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16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baseline="0" smtClean="0">
            <a:latin typeface="Times New Roman"/>
          </a:endParaRP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ТРАДИЦИОННЫЕ НАРОДНЫЕ ПРАЗДНИКИ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5252325" y="3714633"/>
        <a:ext cx="1007761" cy="914009"/>
      </dsp:txXfrm>
    </dsp:sp>
    <dsp:sp modelId="{5D8759E7-1EA0-4C9C-B1CF-5E5DCC1F80F1}">
      <dsp:nvSpPr>
        <dsp:cNvPr id="0" name=""/>
        <dsp:cNvSpPr/>
      </dsp:nvSpPr>
      <dsp:spPr>
        <a:xfrm rot="4418182">
          <a:off x="4075274" y="3933685"/>
          <a:ext cx="695557" cy="22084"/>
        </a:xfrm>
        <a:custGeom>
          <a:avLst/>
          <a:gdLst/>
          <a:ahLst/>
          <a:cxnLst/>
          <a:rect l="0" t="0" r="0" b="0"/>
          <a:pathLst>
            <a:path>
              <a:moveTo>
                <a:pt x="0" y="11042"/>
              </a:moveTo>
              <a:lnTo>
                <a:pt x="695557" y="11042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405664" y="3927338"/>
        <a:ext cx="34777" cy="34777"/>
      </dsp:txXfrm>
    </dsp:sp>
    <dsp:sp modelId="{F5175DA1-7A75-4E08-A35B-839C90DC826B}">
      <dsp:nvSpPr>
        <dsp:cNvPr id="0" name=""/>
        <dsp:cNvSpPr/>
      </dsp:nvSpPr>
      <dsp:spPr>
        <a:xfrm>
          <a:off x="4051464" y="4256910"/>
          <a:ext cx="1278544" cy="1198925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0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20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ЧТЕНИЕ ХУДОЖЕСТВЕННОЙ ЛИТЕРАТУРЫ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4238702" y="4432489"/>
        <a:ext cx="904068" cy="847767"/>
      </dsp:txXfrm>
    </dsp:sp>
    <dsp:sp modelId="{74B817F8-51F6-432F-B181-5371B28755AD}">
      <dsp:nvSpPr>
        <dsp:cNvPr id="0" name=""/>
        <dsp:cNvSpPr/>
      </dsp:nvSpPr>
      <dsp:spPr>
        <a:xfrm rot="6381818">
          <a:off x="3366892" y="3916634"/>
          <a:ext cx="660016" cy="22084"/>
        </a:xfrm>
        <a:custGeom>
          <a:avLst/>
          <a:gdLst/>
          <a:ahLst/>
          <a:cxnLst/>
          <a:rect l="0" t="0" r="0" b="0"/>
          <a:pathLst>
            <a:path>
              <a:moveTo>
                <a:pt x="0" y="11042"/>
              </a:moveTo>
              <a:lnTo>
                <a:pt x="660016" y="11042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680400" y="3911176"/>
        <a:ext cx="33000" cy="33000"/>
      </dsp:txXfrm>
    </dsp:sp>
    <dsp:sp modelId="{4F1A3C3A-2653-4101-9D5D-DB89A8DAF889}">
      <dsp:nvSpPr>
        <dsp:cNvPr id="0" name=""/>
        <dsp:cNvSpPr/>
      </dsp:nvSpPr>
      <dsp:spPr>
        <a:xfrm>
          <a:off x="2787221" y="4218400"/>
          <a:ext cx="1273980" cy="1275946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4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4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4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4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4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24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baseline="0" smtClean="0">
            <a:latin typeface="Times New Roman"/>
          </a:endParaRPr>
        </a:p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РАЗВЛЕЧЕНИЯ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2973791" y="4405258"/>
        <a:ext cx="900840" cy="902230"/>
      </dsp:txXfrm>
    </dsp:sp>
    <dsp:sp modelId="{C874EFC9-A36B-467C-8A56-DBCADD9EFB23}">
      <dsp:nvSpPr>
        <dsp:cNvPr id="0" name=""/>
        <dsp:cNvSpPr/>
      </dsp:nvSpPr>
      <dsp:spPr>
        <a:xfrm rot="8345455">
          <a:off x="2788833" y="3549786"/>
          <a:ext cx="549641" cy="22084"/>
        </a:xfrm>
        <a:custGeom>
          <a:avLst/>
          <a:gdLst/>
          <a:ahLst/>
          <a:cxnLst/>
          <a:rect l="0" t="0" r="0" b="0"/>
          <a:pathLst>
            <a:path>
              <a:moveTo>
                <a:pt x="0" y="11042"/>
              </a:moveTo>
              <a:lnTo>
                <a:pt x="549641" y="11042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049912" y="3547087"/>
        <a:ext cx="27482" cy="27482"/>
      </dsp:txXfrm>
    </dsp:sp>
    <dsp:sp modelId="{89C7D23F-D5C0-4635-9F4D-320CFB577892}">
      <dsp:nvSpPr>
        <dsp:cNvPr id="0" name=""/>
        <dsp:cNvSpPr/>
      </dsp:nvSpPr>
      <dsp:spPr>
        <a:xfrm>
          <a:off x="1690671" y="3526566"/>
          <a:ext cx="1336141" cy="1290143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8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8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8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8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8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28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baseline="0" smtClean="0">
            <a:latin typeface="Times New Roman"/>
          </a:endParaRPr>
        </a:p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ПОСЕЩЕНИЕ ВЫСТАВОК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1886344" y="3715503"/>
        <a:ext cx="944795" cy="912269"/>
      </dsp:txXfrm>
    </dsp:sp>
    <dsp:sp modelId="{77078BC5-9392-49C2-8D6B-998234B0DBE6}">
      <dsp:nvSpPr>
        <dsp:cNvPr id="0" name=""/>
        <dsp:cNvSpPr/>
      </dsp:nvSpPr>
      <dsp:spPr>
        <a:xfrm rot="10309091">
          <a:off x="2636087" y="2871740"/>
          <a:ext cx="295741" cy="22084"/>
        </a:xfrm>
        <a:custGeom>
          <a:avLst/>
          <a:gdLst/>
          <a:ahLst/>
          <a:cxnLst/>
          <a:rect l="0" t="0" r="0" b="0"/>
          <a:pathLst>
            <a:path>
              <a:moveTo>
                <a:pt x="0" y="11042"/>
              </a:moveTo>
              <a:lnTo>
                <a:pt x="295741" y="11042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776564" y="2875389"/>
        <a:ext cx="14787" cy="14787"/>
      </dsp:txXfrm>
    </dsp:sp>
    <dsp:sp modelId="{039EE1E5-144A-4DE8-A62C-3F4F7FD1886F}">
      <dsp:nvSpPr>
        <dsp:cNvPr id="0" name=""/>
        <dsp:cNvSpPr/>
      </dsp:nvSpPr>
      <dsp:spPr>
        <a:xfrm>
          <a:off x="1016127" y="2327474"/>
          <a:ext cx="1632963" cy="1384183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2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32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32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32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2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32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УЧАСТИЕ В ГОРОДСКИХ НАЦИОНАЛЬНЫХ ПРАЗДНИКАХ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1255269" y="2530183"/>
        <a:ext cx="1154679" cy="978765"/>
      </dsp:txXfrm>
    </dsp:sp>
    <dsp:sp modelId="{8F9794F1-24D1-4951-90F2-B445385D74F1}">
      <dsp:nvSpPr>
        <dsp:cNvPr id="0" name=""/>
        <dsp:cNvSpPr/>
      </dsp:nvSpPr>
      <dsp:spPr>
        <a:xfrm rot="12272727">
          <a:off x="2682129" y="2150414"/>
          <a:ext cx="393608" cy="22084"/>
        </a:xfrm>
        <a:custGeom>
          <a:avLst/>
          <a:gdLst/>
          <a:ahLst/>
          <a:cxnLst/>
          <a:rect l="0" t="0" r="0" b="0"/>
          <a:pathLst>
            <a:path>
              <a:moveTo>
                <a:pt x="0" y="11042"/>
              </a:moveTo>
              <a:lnTo>
                <a:pt x="393608" y="11042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869093" y="2151616"/>
        <a:ext cx="19680" cy="19680"/>
      </dsp:txXfrm>
    </dsp:sp>
    <dsp:sp modelId="{D7932D94-1B0D-4934-BE22-A13FA5DA8000}">
      <dsp:nvSpPr>
        <dsp:cNvPr id="0" name=""/>
        <dsp:cNvSpPr/>
      </dsp:nvSpPr>
      <dsp:spPr>
        <a:xfrm>
          <a:off x="1220660" y="1135626"/>
          <a:ext cx="1584386" cy="126061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6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36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36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36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6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36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baseline="0" smtClean="0">
            <a:latin typeface="Times New Roman"/>
          </a:endParaRP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ДИДАКТИЧЕСКИЕ ИГРЫ, БИСЕРОПЛЕТЕНИЕ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1452688" y="1320238"/>
        <a:ext cx="1120330" cy="891386"/>
      </dsp:txXfrm>
    </dsp:sp>
    <dsp:sp modelId="{1F7DE942-7B40-4E35-B874-5E0D637C2A2D}">
      <dsp:nvSpPr>
        <dsp:cNvPr id="0" name=""/>
        <dsp:cNvSpPr/>
      </dsp:nvSpPr>
      <dsp:spPr>
        <a:xfrm rot="14236364">
          <a:off x="3016697" y="1581951"/>
          <a:ext cx="659106" cy="22084"/>
        </a:xfrm>
        <a:custGeom>
          <a:avLst/>
          <a:gdLst/>
          <a:ahLst/>
          <a:cxnLst/>
          <a:rect l="0" t="0" r="0" b="0"/>
          <a:pathLst>
            <a:path>
              <a:moveTo>
                <a:pt x="0" y="11042"/>
              </a:moveTo>
              <a:lnTo>
                <a:pt x="659106" y="11042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329773" y="1576515"/>
        <a:ext cx="32955" cy="32955"/>
      </dsp:txXfrm>
    </dsp:sp>
    <dsp:sp modelId="{59FCD11A-6134-466C-BD8A-2214A32228A5}">
      <dsp:nvSpPr>
        <dsp:cNvPr id="0" name=""/>
        <dsp:cNvSpPr/>
      </dsp:nvSpPr>
      <dsp:spPr>
        <a:xfrm>
          <a:off x="2190782" y="223266"/>
          <a:ext cx="1302939" cy="1170978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ЭКСКУРСИИ В МУЗЕИ, ПРИРОДУ, ПО ГОРОДУ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2381593" y="394752"/>
        <a:ext cx="921317" cy="82800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22A2B7-5ECF-42E2-9CAA-BC024B9D9DE2}">
      <dsp:nvSpPr>
        <dsp:cNvPr id="0" name=""/>
        <dsp:cNvSpPr/>
      </dsp:nvSpPr>
      <dsp:spPr>
        <a:xfrm>
          <a:off x="2079026" y="18580"/>
          <a:ext cx="4088543" cy="2224232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R="0"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latin typeface="Times New Roman" pitchFamily="18" charset="0"/>
              <a:cs typeface="Times New Roman" pitchFamily="18" charset="0"/>
            </a:rPr>
            <a:t>СЕМИНАР- ПРАКТИКУМ</a:t>
          </a:r>
          <a:endParaRPr lang="ru-RU" sz="18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2677779" y="344311"/>
        <a:ext cx="2891037" cy="1572770"/>
      </dsp:txXfrm>
    </dsp:sp>
    <dsp:sp modelId="{6006BCF1-D353-4720-994A-60816CA3F448}">
      <dsp:nvSpPr>
        <dsp:cNvPr id="0" name=""/>
        <dsp:cNvSpPr/>
      </dsp:nvSpPr>
      <dsp:spPr>
        <a:xfrm rot="3321640">
          <a:off x="4670438" y="1949244"/>
          <a:ext cx="585748" cy="7946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shade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shade val="90000"/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shade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shade val="9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4708358" y="2035890"/>
        <a:ext cx="410024" cy="476803"/>
      </dsp:txXfrm>
    </dsp:sp>
    <dsp:sp modelId="{C88731AB-BBDD-44DC-A54D-7E1C962BEAD8}">
      <dsp:nvSpPr>
        <dsp:cNvPr id="0" name=""/>
        <dsp:cNvSpPr/>
      </dsp:nvSpPr>
      <dsp:spPr>
        <a:xfrm rot="19496349">
          <a:off x="3940365" y="2420215"/>
          <a:ext cx="3905098" cy="2543843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0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20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R="0"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latin typeface="Times New Roman" pitchFamily="18" charset="0"/>
              <a:cs typeface="Times New Roman" pitchFamily="18" charset="0"/>
            </a:rPr>
            <a:t>КОНСУЛЬТАТИВНЫЙ </a:t>
          </a:r>
        </a:p>
        <a:p>
          <a:pPr marR="0"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latin typeface="Times New Roman" pitchFamily="18" charset="0"/>
              <a:cs typeface="Times New Roman" pitchFamily="18" charset="0"/>
            </a:rPr>
            <a:t>ПУНКТ</a:t>
          </a:r>
          <a:endParaRPr lang="ru-RU" sz="18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4512253" y="2792752"/>
        <a:ext cx="2761322" cy="1798769"/>
      </dsp:txXfrm>
    </dsp:sp>
    <dsp:sp modelId="{E9827165-AB06-46D1-B989-81D76FB86033}">
      <dsp:nvSpPr>
        <dsp:cNvPr id="0" name=""/>
        <dsp:cNvSpPr/>
      </dsp:nvSpPr>
      <dsp:spPr>
        <a:xfrm rot="18043" flipH="1">
          <a:off x="3647545" y="4507093"/>
          <a:ext cx="643412" cy="6647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55008"/>
                <a:satOff val="-3369"/>
                <a:lumOff val="16603"/>
                <a:alphaOff val="0"/>
                <a:tint val="15000"/>
                <a:satMod val="250000"/>
              </a:schemeClr>
            </a:gs>
            <a:gs pos="49000">
              <a:schemeClr val="accent1">
                <a:shade val="90000"/>
                <a:hueOff val="255008"/>
                <a:satOff val="-3369"/>
                <a:lumOff val="16603"/>
                <a:alphaOff val="0"/>
                <a:tint val="50000"/>
                <a:satMod val="200000"/>
              </a:schemeClr>
            </a:gs>
            <a:gs pos="49100">
              <a:schemeClr val="accent1">
                <a:shade val="90000"/>
                <a:hueOff val="255008"/>
                <a:satOff val="-3369"/>
                <a:lumOff val="16603"/>
                <a:alphaOff val="0"/>
                <a:tint val="64000"/>
                <a:satMod val="160000"/>
              </a:schemeClr>
            </a:gs>
            <a:gs pos="92000">
              <a:schemeClr val="accent1">
                <a:shade val="90000"/>
                <a:hueOff val="255008"/>
                <a:satOff val="-3369"/>
                <a:lumOff val="16603"/>
                <a:alphaOff val="0"/>
                <a:tint val="50000"/>
                <a:satMod val="200000"/>
              </a:schemeClr>
            </a:gs>
            <a:gs pos="100000">
              <a:schemeClr val="accent1">
                <a:shade val="90000"/>
                <a:hueOff val="255008"/>
                <a:satOff val="-3369"/>
                <a:lumOff val="16603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shade val="90000"/>
              <a:hueOff val="255008"/>
              <a:satOff val="-3369"/>
              <a:lumOff val="16603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3840568" y="4640540"/>
        <a:ext cx="450388" cy="398822"/>
      </dsp:txXfrm>
    </dsp:sp>
    <dsp:sp modelId="{D12ADE60-B01F-495C-8980-8A00E6B95665}">
      <dsp:nvSpPr>
        <dsp:cNvPr id="0" name=""/>
        <dsp:cNvSpPr/>
      </dsp:nvSpPr>
      <dsp:spPr>
        <a:xfrm rot="2090962">
          <a:off x="-534572" y="2658421"/>
          <a:ext cx="4535843" cy="2111094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R="0"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latin typeface="Times New Roman" pitchFamily="18" charset="0"/>
              <a:cs typeface="Times New Roman" pitchFamily="18" charset="0"/>
            </a:rPr>
            <a:t>КРУЖКИ</a:t>
          </a:r>
        </a:p>
        <a:p>
          <a:pPr marR="0"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latin typeface="Times New Roman" pitchFamily="18" charset="0"/>
              <a:cs typeface="Times New Roman" pitchFamily="18" charset="0"/>
            </a:rPr>
            <a:t>«БИСЕРИНКА» «ПУТЕШЕСТВЕННИКИ»</a:t>
          </a:r>
          <a:endParaRPr lang="ru-RU" sz="18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129687" y="2967584"/>
        <a:ext cx="3207325" cy="1492768"/>
      </dsp:txXfrm>
    </dsp:sp>
    <dsp:sp modelId="{A44A81D1-25EB-46DE-B4EF-8BEE496AC299}">
      <dsp:nvSpPr>
        <dsp:cNvPr id="0" name=""/>
        <dsp:cNvSpPr/>
      </dsp:nvSpPr>
      <dsp:spPr>
        <a:xfrm rot="18766432">
          <a:off x="2563632" y="2046253"/>
          <a:ext cx="690050" cy="7946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510015"/>
                <a:satOff val="-6738"/>
                <a:lumOff val="33206"/>
                <a:alphaOff val="0"/>
                <a:tint val="15000"/>
                <a:satMod val="250000"/>
              </a:schemeClr>
            </a:gs>
            <a:gs pos="49000">
              <a:schemeClr val="accent1">
                <a:shade val="90000"/>
                <a:hueOff val="510015"/>
                <a:satOff val="-6738"/>
                <a:lumOff val="33206"/>
                <a:alphaOff val="0"/>
                <a:tint val="50000"/>
                <a:satMod val="200000"/>
              </a:schemeClr>
            </a:gs>
            <a:gs pos="49100">
              <a:schemeClr val="accent1">
                <a:shade val="90000"/>
                <a:hueOff val="510015"/>
                <a:satOff val="-6738"/>
                <a:lumOff val="33206"/>
                <a:alphaOff val="0"/>
                <a:tint val="64000"/>
                <a:satMod val="160000"/>
              </a:schemeClr>
            </a:gs>
            <a:gs pos="92000">
              <a:schemeClr val="accent1">
                <a:shade val="90000"/>
                <a:hueOff val="510015"/>
                <a:satOff val="-6738"/>
                <a:lumOff val="33206"/>
                <a:alphaOff val="0"/>
                <a:tint val="50000"/>
                <a:satMod val="200000"/>
              </a:schemeClr>
            </a:gs>
            <a:gs pos="100000">
              <a:schemeClr val="accent1">
                <a:shade val="90000"/>
                <a:hueOff val="510015"/>
                <a:satOff val="-6738"/>
                <a:lumOff val="33206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shade val="90000"/>
              <a:hueOff val="510015"/>
              <a:satOff val="-6738"/>
              <a:lumOff val="33206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2596847" y="2281166"/>
        <a:ext cx="483035" cy="47680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1B11-CE4A-4289-A08B-8C2014A7181D}">
      <dsp:nvSpPr>
        <dsp:cNvPr id="0" name=""/>
        <dsp:cNvSpPr/>
      </dsp:nvSpPr>
      <dsp:spPr>
        <a:xfrm>
          <a:off x="2787050" y="2487330"/>
          <a:ext cx="2504175" cy="12221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dirty="0" smtClean="0">
              <a:latin typeface="Times New Roman" pitchFamily="18" charset="0"/>
              <a:cs typeface="Times New Roman" pitchFamily="18" charset="0"/>
            </a:rPr>
            <a:t>ФОРМЫ РАБОТЫ</a:t>
          </a:r>
        </a:p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dirty="0" smtClean="0">
              <a:latin typeface="Times New Roman" pitchFamily="18" charset="0"/>
              <a:cs typeface="Times New Roman" pitchFamily="18" charset="0"/>
            </a:rPr>
            <a:t> С</a:t>
          </a:r>
        </a:p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dirty="0" smtClean="0">
              <a:latin typeface="Times New Roman" pitchFamily="18" charset="0"/>
              <a:cs typeface="Times New Roman" pitchFamily="18" charset="0"/>
            </a:rPr>
            <a:t>РОДИТЕЛЯМИ</a:t>
          </a:r>
          <a:endParaRPr lang="ru-RU" sz="1400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3153778" y="2666309"/>
        <a:ext cx="1770719" cy="864188"/>
      </dsp:txXfrm>
    </dsp:sp>
    <dsp:sp modelId="{60910E80-5D6E-4FBC-AE4E-E961D8C0C0C0}">
      <dsp:nvSpPr>
        <dsp:cNvPr id="0" name=""/>
        <dsp:cNvSpPr/>
      </dsp:nvSpPr>
      <dsp:spPr>
        <a:xfrm rot="16200000">
          <a:off x="3467193" y="1899733"/>
          <a:ext cx="1143888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1143888" y="15653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10540" y="1886788"/>
        <a:ext cx="57194" cy="57194"/>
      </dsp:txXfrm>
    </dsp:sp>
    <dsp:sp modelId="{F0294E57-E1C4-4CE3-BDAF-D48F4266DEB2}">
      <dsp:nvSpPr>
        <dsp:cNvPr id="0" name=""/>
        <dsp:cNvSpPr/>
      </dsp:nvSpPr>
      <dsp:spPr>
        <a:xfrm>
          <a:off x="3104712" y="33030"/>
          <a:ext cx="1868850" cy="131041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baseline="0" dirty="0" smtClean="0">
            <a:latin typeface="Times New Roman" pitchFamily="18" charset="0"/>
            <a:cs typeface="Times New Roman" pitchFamily="18" charset="0"/>
          </a:endParaRP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dirty="0" smtClean="0">
              <a:latin typeface="Times New Roman" pitchFamily="18" charset="0"/>
              <a:cs typeface="Times New Roman" pitchFamily="18" charset="0"/>
            </a:rPr>
            <a:t>ПРОГУЛКИ, ЭКСКУРСИИ В ПРИРОДУ</a:t>
          </a:r>
          <a:endParaRPr lang="ru-RU" sz="8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3378399" y="224935"/>
        <a:ext cx="1321476" cy="926601"/>
      </dsp:txXfrm>
    </dsp:sp>
    <dsp:sp modelId="{16199FC3-3977-456C-8A2C-10BCF06A1FAC}">
      <dsp:nvSpPr>
        <dsp:cNvPr id="0" name=""/>
        <dsp:cNvSpPr/>
      </dsp:nvSpPr>
      <dsp:spPr>
        <a:xfrm rot="18900000">
          <a:off x="4471821" y="2252386"/>
          <a:ext cx="795358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795358" y="15653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849617" y="2248156"/>
        <a:ext cx="39767" cy="39767"/>
      </dsp:txXfrm>
    </dsp:sp>
    <dsp:sp modelId="{14D90D79-3D94-4B3A-933C-B55683F814BB}">
      <dsp:nvSpPr>
        <dsp:cNvPr id="0" name=""/>
        <dsp:cNvSpPr/>
      </dsp:nvSpPr>
      <dsp:spPr>
        <a:xfrm>
          <a:off x="4868372" y="588523"/>
          <a:ext cx="1750020" cy="161126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baseline="0" smtClean="0">
            <a:latin typeface="Times New Roman" pitchFamily="18" charset="0"/>
            <a:cs typeface="Times New Roman" pitchFamily="18" charset="0"/>
          </a:endParaRP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ПРОСМОТР ВИДЕОФИЛЬМОВ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5124656" y="824488"/>
        <a:ext cx="1237452" cy="1139338"/>
      </dsp:txXfrm>
    </dsp:sp>
    <dsp:sp modelId="{FB6EC688-BA29-479D-804A-8BBC5C8FEA6D}">
      <dsp:nvSpPr>
        <dsp:cNvPr id="0" name=""/>
        <dsp:cNvSpPr/>
      </dsp:nvSpPr>
      <dsp:spPr>
        <a:xfrm>
          <a:off x="5291225" y="3082750"/>
          <a:ext cx="230030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230030" y="15653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400490" y="3092652"/>
        <a:ext cx="11501" cy="11501"/>
      </dsp:txXfrm>
    </dsp:sp>
    <dsp:sp modelId="{F6FD2585-9DB6-4B4B-A3D3-A78FD31D7A69}">
      <dsp:nvSpPr>
        <dsp:cNvPr id="0" name=""/>
        <dsp:cNvSpPr/>
      </dsp:nvSpPr>
      <dsp:spPr>
        <a:xfrm>
          <a:off x="5521256" y="2383315"/>
          <a:ext cx="1856097" cy="143017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baseline="0" smtClean="0">
            <a:latin typeface="Times New Roman"/>
          </a:endParaRP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КЛУБ</a:t>
          </a: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 ПО ИНТЕРЕСАМ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5793075" y="2592759"/>
        <a:ext cx="1312459" cy="1011287"/>
      </dsp:txXfrm>
    </dsp:sp>
    <dsp:sp modelId="{29A171D5-4CD1-4AEE-ABDB-200EC23586B2}">
      <dsp:nvSpPr>
        <dsp:cNvPr id="0" name=""/>
        <dsp:cNvSpPr/>
      </dsp:nvSpPr>
      <dsp:spPr>
        <a:xfrm rot="2614342">
          <a:off x="4482713" y="3946510"/>
          <a:ext cx="928675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928675" y="15653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23834" y="3938946"/>
        <a:ext cx="46433" cy="46433"/>
      </dsp:txXfrm>
    </dsp:sp>
    <dsp:sp modelId="{A1D4C3A7-A2F4-4991-9676-748FA5F2189E}">
      <dsp:nvSpPr>
        <dsp:cNvPr id="0" name=""/>
        <dsp:cNvSpPr/>
      </dsp:nvSpPr>
      <dsp:spPr>
        <a:xfrm>
          <a:off x="4975122" y="4113227"/>
          <a:ext cx="1751905" cy="141798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baseline="0" smtClean="0">
            <a:latin typeface="Times New Roman"/>
          </a:endParaRP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КОНСУЛЬТАЦИИ,</a:t>
          </a: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БЕСЕДЫ, РЕКОМЕНДАЦИИ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5231683" y="4320887"/>
        <a:ext cx="1238783" cy="1002669"/>
      </dsp:txXfrm>
    </dsp:sp>
    <dsp:sp modelId="{0484EE7C-E4B7-4C98-85E5-1230893E8127}">
      <dsp:nvSpPr>
        <dsp:cNvPr id="0" name=""/>
        <dsp:cNvSpPr/>
      </dsp:nvSpPr>
      <dsp:spPr>
        <a:xfrm rot="5386223">
          <a:off x="3499490" y="4238095"/>
          <a:ext cx="1088554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1088554" y="15653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16554" y="4226534"/>
        <a:ext cx="54427" cy="54427"/>
      </dsp:txXfrm>
    </dsp:sp>
    <dsp:sp modelId="{269603FA-09CB-47A5-B3E6-B440E8A97330}">
      <dsp:nvSpPr>
        <dsp:cNvPr id="0" name=""/>
        <dsp:cNvSpPr/>
      </dsp:nvSpPr>
      <dsp:spPr>
        <a:xfrm>
          <a:off x="3055811" y="4798017"/>
          <a:ext cx="1986234" cy="148716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baseline="0" smtClean="0">
            <a:latin typeface="Times New Roman"/>
          </a:endParaRP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СЕМЕЙНАЯ ГОСТИНАЯ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3346688" y="5015808"/>
        <a:ext cx="1404480" cy="1051585"/>
      </dsp:txXfrm>
    </dsp:sp>
    <dsp:sp modelId="{59B32394-5141-4DB6-B72B-5067D923549C}">
      <dsp:nvSpPr>
        <dsp:cNvPr id="0" name=""/>
        <dsp:cNvSpPr/>
      </dsp:nvSpPr>
      <dsp:spPr>
        <a:xfrm rot="8100000">
          <a:off x="2753295" y="3937055"/>
          <a:ext cx="863074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863074" y="15653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163256" y="3931131"/>
        <a:ext cx="43153" cy="43153"/>
      </dsp:txXfrm>
    </dsp:sp>
    <dsp:sp modelId="{7C39A3C2-8C7E-46BB-B4E6-D955C68A9635}">
      <dsp:nvSpPr>
        <dsp:cNvPr id="0" name=""/>
        <dsp:cNvSpPr/>
      </dsp:nvSpPr>
      <dsp:spPr>
        <a:xfrm>
          <a:off x="1388139" y="4136511"/>
          <a:ext cx="1893505" cy="133227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baseline="0" smtClean="0">
            <a:latin typeface="Times New Roman"/>
          </a:endParaRP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КЛУБ ВЫХОДНОГО ДНЯ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1665436" y="4331618"/>
        <a:ext cx="1338911" cy="942061"/>
      </dsp:txXfrm>
    </dsp:sp>
    <dsp:sp modelId="{74FD59D0-286A-49DE-B92C-18A1A208CB6F}">
      <dsp:nvSpPr>
        <dsp:cNvPr id="0" name=""/>
        <dsp:cNvSpPr/>
      </dsp:nvSpPr>
      <dsp:spPr>
        <a:xfrm rot="10800000">
          <a:off x="2488047" y="3082750"/>
          <a:ext cx="299003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299003" y="15653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630073" y="3090928"/>
        <a:ext cx="14950" cy="14950"/>
      </dsp:txXfrm>
    </dsp:sp>
    <dsp:sp modelId="{FA85AD13-FAC5-47D4-979B-9A345C036F9A}">
      <dsp:nvSpPr>
        <dsp:cNvPr id="0" name=""/>
        <dsp:cNvSpPr/>
      </dsp:nvSpPr>
      <dsp:spPr>
        <a:xfrm>
          <a:off x="769894" y="2393716"/>
          <a:ext cx="1718152" cy="140937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baseline="0" smtClean="0">
            <a:latin typeface="Times New Roman"/>
          </a:endParaRP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ШКОЛА ДЛЯ РОДИТЕЛЕЙ «СЕВЕРЯНОЧКА»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1021512" y="2600114"/>
        <a:ext cx="1214916" cy="996578"/>
      </dsp:txXfrm>
    </dsp:sp>
    <dsp:sp modelId="{16B8309F-E34C-49B7-ABF2-BCC1C38088CF}">
      <dsp:nvSpPr>
        <dsp:cNvPr id="0" name=""/>
        <dsp:cNvSpPr/>
      </dsp:nvSpPr>
      <dsp:spPr>
        <a:xfrm rot="13500000">
          <a:off x="2813616" y="2253431"/>
          <a:ext cx="792404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792404" y="15653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190008" y="2249274"/>
        <a:ext cx="39620" cy="39620"/>
      </dsp:txXfrm>
    </dsp:sp>
    <dsp:sp modelId="{4BD85E14-B483-4983-A377-D8ACBA85BBC1}">
      <dsp:nvSpPr>
        <dsp:cNvPr id="0" name=""/>
        <dsp:cNvSpPr/>
      </dsp:nvSpPr>
      <dsp:spPr>
        <a:xfrm>
          <a:off x="1438875" y="598924"/>
          <a:ext cx="1792034" cy="159046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baseline="0" smtClean="0">
            <a:latin typeface="Times New Roman"/>
          </a:endParaRP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ТРАДИЦИОННЫЕ</a:t>
          </a:r>
        </a:p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smtClean="0">
              <a:latin typeface="Times New Roman" pitchFamily="18" charset="0"/>
              <a:cs typeface="Times New Roman" pitchFamily="18" charset="0"/>
            </a:rPr>
            <a:t>ПРАЗДНИКИ И РАЗВЛЕЧЕНИЯ</a:t>
          </a:r>
          <a:endParaRPr lang="ru-RU" sz="8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1701312" y="831842"/>
        <a:ext cx="1267160" cy="112463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797C76-558E-4BAC-96F9-1F885E591C7E}">
      <dsp:nvSpPr>
        <dsp:cNvPr id="0" name=""/>
        <dsp:cNvSpPr/>
      </dsp:nvSpPr>
      <dsp:spPr>
        <a:xfrm>
          <a:off x="2095991" y="-27388"/>
          <a:ext cx="3405154" cy="1359291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R="0"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 baseline="30000" smtClean="0">
            <a:latin typeface="Times New Roman"/>
          </a:endParaRPr>
        </a:p>
        <a:p>
          <a:pPr marR="0"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 baseline="30000" smtClean="0">
            <a:latin typeface="Times New Roman"/>
          </a:endParaRPr>
        </a:p>
        <a:p>
          <a:pPr marR="0"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smtClean="0">
              <a:solidFill>
                <a:schemeClr val="tx1"/>
              </a:solidFill>
              <a:latin typeface="Times New Roman"/>
            </a:rPr>
            <a:t>Занятие один раз в неделю</a:t>
          </a:r>
          <a:endParaRPr lang="ru-RU" sz="1600" b="1" kern="1200" baseline="0" dirty="0" smtClean="0">
            <a:solidFill>
              <a:schemeClr val="tx1"/>
            </a:solidFill>
            <a:latin typeface="Times New Roman"/>
          </a:endParaRPr>
        </a:p>
      </dsp:txBody>
      <dsp:txXfrm>
        <a:off x="2594664" y="171676"/>
        <a:ext cx="2407808" cy="961163"/>
      </dsp:txXfrm>
    </dsp:sp>
    <dsp:sp modelId="{0ECC4872-12F5-48A8-AC48-7B6E5A816149}">
      <dsp:nvSpPr>
        <dsp:cNvPr id="0" name=""/>
        <dsp:cNvSpPr/>
      </dsp:nvSpPr>
      <dsp:spPr>
        <a:xfrm rot="1966665">
          <a:off x="5647698" y="602504"/>
          <a:ext cx="799640" cy="5777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baseline="30000"/>
        </a:p>
      </dsp:txBody>
      <dsp:txXfrm>
        <a:off x="5661497" y="671139"/>
        <a:ext cx="626307" cy="346667"/>
      </dsp:txXfrm>
    </dsp:sp>
    <dsp:sp modelId="{494A0E55-B372-428A-B738-A67F35450B13}">
      <dsp:nvSpPr>
        <dsp:cNvPr id="0" name=""/>
        <dsp:cNvSpPr/>
      </dsp:nvSpPr>
      <dsp:spPr>
        <a:xfrm>
          <a:off x="4063969" y="1216708"/>
          <a:ext cx="3403630" cy="1404503"/>
        </a:xfrm>
        <a:prstGeom prst="ellipse">
          <a:avLst/>
        </a:prstGeom>
        <a:solidFill>
          <a:schemeClr val="accent1">
            <a:shade val="50000"/>
            <a:hueOff val="246348"/>
            <a:satOff val="-3866"/>
            <a:lumOff val="2162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baseline="30000" smtClean="0">
            <a:latin typeface="Times New Roman"/>
          </a:endParaRPr>
        </a:p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Прогулка </a:t>
          </a:r>
        </a:p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Подвижные игры</a:t>
          </a:r>
        </a:p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Наблюдения</a:t>
          </a:r>
        </a:p>
        <a:p>
          <a:pPr marR="0" lvl="0" algn="ctr" defTabSz="266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Игры спортивного характера</a:t>
          </a:r>
          <a:endParaRPr lang="ru-RU" sz="1400" b="1" kern="1200" baseline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62419" y="1422393"/>
        <a:ext cx="2406730" cy="993133"/>
      </dsp:txXfrm>
    </dsp:sp>
    <dsp:sp modelId="{5A4E4E80-8FF7-4F74-A275-32CE896FB3D9}">
      <dsp:nvSpPr>
        <dsp:cNvPr id="0" name=""/>
        <dsp:cNvSpPr/>
      </dsp:nvSpPr>
      <dsp:spPr>
        <a:xfrm rot="7687528">
          <a:off x="5543601" y="3044365"/>
          <a:ext cx="1247298" cy="5777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255008"/>
            <a:satOff val="-3369"/>
            <a:lumOff val="1660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baseline="30000"/>
        </a:p>
      </dsp:txBody>
      <dsp:txXfrm rot="10800000">
        <a:off x="5683774" y="3091743"/>
        <a:ext cx="1073965" cy="346667"/>
      </dsp:txXfrm>
    </dsp:sp>
    <dsp:sp modelId="{B8B4C4AE-54EC-4A7B-B28C-F6C9EAECE494}">
      <dsp:nvSpPr>
        <dsp:cNvPr id="0" name=""/>
        <dsp:cNvSpPr/>
      </dsp:nvSpPr>
      <dsp:spPr>
        <a:xfrm>
          <a:off x="1937679" y="3019472"/>
          <a:ext cx="3940612" cy="2533318"/>
        </a:xfrm>
        <a:prstGeom prst="ellipse">
          <a:avLst/>
        </a:prstGeom>
        <a:solidFill>
          <a:schemeClr val="accent1">
            <a:shade val="50000"/>
            <a:hueOff val="492696"/>
            <a:satOff val="-7733"/>
            <a:lumOff val="4324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Вечер </a:t>
          </a:r>
        </a:p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Чтение хантыйских и мансийских  сказок </a:t>
          </a:r>
        </a:p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Рассматривание картин иллюстраций к сказкам</a:t>
          </a:r>
        </a:p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Рисунки детей по прочитанным сказкам и стихам хантыйских поэтов</a:t>
          </a:r>
        </a:p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Беседы о родном крае</a:t>
          </a:r>
          <a:endParaRPr lang="ru-RU" sz="1400" b="1" kern="1200" baseline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14768" y="3390468"/>
        <a:ext cx="2786434" cy="1791326"/>
      </dsp:txXfrm>
    </dsp:sp>
    <dsp:sp modelId="{9706CA6C-95DB-47B8-94B0-AAC69409EC0F}">
      <dsp:nvSpPr>
        <dsp:cNvPr id="0" name=""/>
        <dsp:cNvSpPr/>
      </dsp:nvSpPr>
      <dsp:spPr>
        <a:xfrm rot="13591147">
          <a:off x="1208502" y="2921869"/>
          <a:ext cx="1148267" cy="5777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510015"/>
            <a:satOff val="-6738"/>
            <a:lumOff val="3320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baseline="30000"/>
        </a:p>
      </dsp:txBody>
      <dsp:txXfrm rot="10800000">
        <a:off x="1354805" y="3100310"/>
        <a:ext cx="974934" cy="346667"/>
      </dsp:txXfrm>
    </dsp:sp>
    <dsp:sp modelId="{3CB4C0A1-A990-496A-A038-C4CA223CEDD8}">
      <dsp:nvSpPr>
        <dsp:cNvPr id="0" name=""/>
        <dsp:cNvSpPr/>
      </dsp:nvSpPr>
      <dsp:spPr>
        <a:xfrm>
          <a:off x="0" y="1295753"/>
          <a:ext cx="3372319" cy="1294991"/>
        </a:xfrm>
        <a:prstGeom prst="ellipse">
          <a:avLst/>
        </a:prstGeom>
        <a:solidFill>
          <a:schemeClr val="accent1">
            <a:shade val="50000"/>
            <a:hueOff val="246348"/>
            <a:satOff val="-3866"/>
            <a:lumOff val="2162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Утро</a:t>
          </a:r>
        </a:p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Рассматривание картин</a:t>
          </a:r>
        </a:p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 рассказов Оформление альбомов</a:t>
          </a:r>
          <a:endParaRPr lang="ru-RU" sz="1400" b="1" kern="1200" baseline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93865" y="1485400"/>
        <a:ext cx="2384589" cy="915697"/>
      </dsp:txXfrm>
    </dsp:sp>
    <dsp:sp modelId="{99A50279-2C93-436B-AD88-B6BB4C84BEEC}">
      <dsp:nvSpPr>
        <dsp:cNvPr id="0" name=""/>
        <dsp:cNvSpPr/>
      </dsp:nvSpPr>
      <dsp:spPr>
        <a:xfrm rot="19714136">
          <a:off x="1207378" y="537566"/>
          <a:ext cx="747889" cy="5777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255008"/>
            <a:satOff val="-3369"/>
            <a:lumOff val="1660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baseline="30000"/>
        </a:p>
      </dsp:txBody>
      <dsp:txXfrm>
        <a:off x="1220095" y="698315"/>
        <a:ext cx="574556" cy="34666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4BE958-673C-419B-9401-B955A676ED6E}">
      <dsp:nvSpPr>
        <dsp:cNvPr id="0" name=""/>
        <dsp:cNvSpPr/>
      </dsp:nvSpPr>
      <dsp:spPr>
        <a:xfrm>
          <a:off x="181675" y="250693"/>
          <a:ext cx="1732678" cy="4347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alpha val="80000"/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8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R="0"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smtClean="0">
              <a:latin typeface="Times New Roman" pitchFamily="18" charset="0"/>
              <a:cs typeface="Times New Roman" pitchFamily="18" charset="0"/>
            </a:rPr>
            <a:t>ПОНЕДЕЛЬНИК</a:t>
          </a:r>
          <a:endParaRPr lang="ru-RU" sz="1200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194407" y="263425"/>
        <a:ext cx="1707214" cy="409253"/>
      </dsp:txXfrm>
    </dsp:sp>
    <dsp:sp modelId="{922C0F42-D086-4E3E-9B05-81BEC482A766}">
      <dsp:nvSpPr>
        <dsp:cNvPr id="0" name=""/>
        <dsp:cNvSpPr/>
      </dsp:nvSpPr>
      <dsp:spPr>
        <a:xfrm rot="19457599">
          <a:off x="1874098" y="301275"/>
          <a:ext cx="428284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428284" y="41795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77533" y="332363"/>
        <a:ext cx="21414" cy="21414"/>
      </dsp:txXfrm>
    </dsp:sp>
    <dsp:sp modelId="{17D28465-DC32-4A08-88E6-52EEF5528536}">
      <dsp:nvSpPr>
        <dsp:cNvPr id="0" name=""/>
        <dsp:cNvSpPr/>
      </dsp:nvSpPr>
      <dsp:spPr>
        <a:xfrm>
          <a:off x="2262127" y="731"/>
          <a:ext cx="1300612" cy="4347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alpha val="70000"/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7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baseline="0" dirty="0" smtClean="0">
              <a:latin typeface="Times New Roman" pitchFamily="18" charset="0"/>
              <a:cs typeface="Times New Roman" pitchFamily="18" charset="0"/>
            </a:rPr>
            <a:t>ОЗНАКОМЛЕНИЕ С ОКРУЖАЮЩИМ</a:t>
          </a:r>
          <a:endParaRPr lang="ru-RU" sz="9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2274859" y="13463"/>
        <a:ext cx="1275148" cy="409253"/>
      </dsp:txXfrm>
    </dsp:sp>
    <dsp:sp modelId="{D0827637-4A3E-48A4-869B-9353F116D20A}">
      <dsp:nvSpPr>
        <dsp:cNvPr id="0" name=""/>
        <dsp:cNvSpPr/>
      </dsp:nvSpPr>
      <dsp:spPr>
        <a:xfrm rot="1928202">
          <a:off x="1878249" y="551603"/>
          <a:ext cx="471279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471279" y="41795"/>
              </a:lnTo>
            </a:path>
          </a:pathLst>
        </a:custGeom>
        <a:noFill/>
        <a:ln w="400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02107" y="581616"/>
        <a:ext cx="23563" cy="23563"/>
      </dsp:txXfrm>
    </dsp:sp>
    <dsp:sp modelId="{8892BE8E-0B9B-4706-8799-8B73C943FD20}">
      <dsp:nvSpPr>
        <dsp:cNvPr id="0" name=""/>
        <dsp:cNvSpPr/>
      </dsp:nvSpPr>
      <dsp:spPr>
        <a:xfrm>
          <a:off x="2313424" y="501386"/>
          <a:ext cx="1279616" cy="4347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alpha val="70000"/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7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R="0"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baseline="0" smtClean="0">
              <a:latin typeface="Times New Roman" pitchFamily="18" charset="0"/>
              <a:cs typeface="Times New Roman" pitchFamily="18" charset="0"/>
            </a:rPr>
            <a:t>ИГРА </a:t>
          </a:r>
          <a:endParaRPr lang="ru-RU" sz="10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2326156" y="514118"/>
        <a:ext cx="1254152" cy="40925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5F66BB-5CCE-40CA-BF38-83332EEBA9F3}">
      <dsp:nvSpPr>
        <dsp:cNvPr id="0" name=""/>
        <dsp:cNvSpPr/>
      </dsp:nvSpPr>
      <dsp:spPr>
        <a:xfrm>
          <a:off x="2122" y="357852"/>
          <a:ext cx="880392" cy="3644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R="0"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>
              <a:latin typeface="Times New Roman" pitchFamily="18" charset="0"/>
              <a:cs typeface="Times New Roman" pitchFamily="18" charset="0"/>
            </a:rPr>
            <a:t>ВТОРНИК</a:t>
          </a:r>
          <a:endParaRPr lang="ru-RU" sz="1200" kern="120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12795" y="368525"/>
        <a:ext cx="859046" cy="343069"/>
      </dsp:txXfrm>
    </dsp:sp>
    <dsp:sp modelId="{5012DF0A-1E5D-4982-9A4C-F41BBD03A2CE}">
      <dsp:nvSpPr>
        <dsp:cNvPr id="0" name=""/>
        <dsp:cNvSpPr/>
      </dsp:nvSpPr>
      <dsp:spPr>
        <a:xfrm rot="19208499">
          <a:off x="832152" y="379731"/>
          <a:ext cx="433470" cy="42848"/>
        </a:xfrm>
        <a:custGeom>
          <a:avLst/>
          <a:gdLst/>
          <a:ahLst/>
          <a:cxnLst/>
          <a:rect l="0" t="0" r="0" b="0"/>
          <a:pathLst>
            <a:path>
              <a:moveTo>
                <a:pt x="0" y="21424"/>
              </a:moveTo>
              <a:lnTo>
                <a:pt x="433470" y="21424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38050" y="390319"/>
        <a:ext cx="21673" cy="21673"/>
      </dsp:txXfrm>
    </dsp:sp>
    <dsp:sp modelId="{546CF654-A428-490B-864F-1ACE34011F6C}">
      <dsp:nvSpPr>
        <dsp:cNvPr id="0" name=""/>
        <dsp:cNvSpPr/>
      </dsp:nvSpPr>
      <dsp:spPr>
        <a:xfrm>
          <a:off x="1215260" y="64653"/>
          <a:ext cx="1792323" cy="3951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R="0"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baseline="0" dirty="0" smtClean="0">
              <a:latin typeface="Times New Roman" pitchFamily="18" charset="0"/>
              <a:cs typeface="Times New Roman" pitchFamily="18" charset="0"/>
            </a:rPr>
            <a:t>АППЛИКАЦИЯ</a:t>
          </a:r>
          <a:endParaRPr lang="ru-RU" sz="10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1226835" y="76228"/>
        <a:ext cx="1769173" cy="372047"/>
      </dsp:txXfrm>
    </dsp:sp>
    <dsp:sp modelId="{DD675015-BE20-4B02-97D1-D87DCB32BFA0}">
      <dsp:nvSpPr>
        <dsp:cNvPr id="0" name=""/>
        <dsp:cNvSpPr/>
      </dsp:nvSpPr>
      <dsp:spPr>
        <a:xfrm rot="2613357">
          <a:off x="843041" y="617435"/>
          <a:ext cx="286764" cy="42848"/>
        </a:xfrm>
        <a:custGeom>
          <a:avLst/>
          <a:gdLst/>
          <a:ahLst/>
          <a:cxnLst/>
          <a:rect l="0" t="0" r="0" b="0"/>
          <a:pathLst>
            <a:path>
              <a:moveTo>
                <a:pt x="0" y="21424"/>
              </a:moveTo>
              <a:lnTo>
                <a:pt x="286764" y="21424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79254" y="631690"/>
        <a:ext cx="14338" cy="14338"/>
      </dsp:txXfrm>
    </dsp:sp>
    <dsp:sp modelId="{96519672-06DB-4E91-A11D-AD4A0FF5CABB}">
      <dsp:nvSpPr>
        <dsp:cNvPr id="0" name=""/>
        <dsp:cNvSpPr/>
      </dsp:nvSpPr>
      <dsp:spPr>
        <a:xfrm>
          <a:off x="1090333" y="527833"/>
          <a:ext cx="1934002" cy="4196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R="0"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baseline="0" dirty="0" smtClean="0">
              <a:latin typeface="Times New Roman" pitchFamily="18" charset="0"/>
              <a:cs typeface="Times New Roman" pitchFamily="18" charset="0"/>
            </a:rPr>
            <a:t>ЧТЕНИЕ ХУДОЖЕСТВЕННОЙ ЛИТЕРАТУРЫ</a:t>
          </a:r>
          <a:endParaRPr lang="ru-RU" sz="8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1102624" y="540124"/>
        <a:ext cx="1909420" cy="39506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1FCFC5-ED3C-4F59-91FA-1C91E50553CF}">
      <dsp:nvSpPr>
        <dsp:cNvPr id="0" name=""/>
        <dsp:cNvSpPr/>
      </dsp:nvSpPr>
      <dsp:spPr>
        <a:xfrm>
          <a:off x="3533" y="316053"/>
          <a:ext cx="892832" cy="4480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R="0"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>
              <a:latin typeface="Times New Roman" pitchFamily="18" charset="0"/>
              <a:cs typeface="Times New Roman" pitchFamily="18" charset="0"/>
            </a:rPr>
            <a:t>СРЕДА</a:t>
          </a:r>
          <a:endParaRPr lang="ru-RU" sz="12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16655" y="329175"/>
        <a:ext cx="866588" cy="421769"/>
      </dsp:txXfrm>
    </dsp:sp>
    <dsp:sp modelId="{C03CB4F5-AF2C-428F-A59B-2B9E8925018C}">
      <dsp:nvSpPr>
        <dsp:cNvPr id="0" name=""/>
        <dsp:cNvSpPr/>
      </dsp:nvSpPr>
      <dsp:spPr>
        <a:xfrm rot="19477730">
          <a:off x="863907" y="408761"/>
          <a:ext cx="351706" cy="59004"/>
        </a:xfrm>
        <a:custGeom>
          <a:avLst/>
          <a:gdLst/>
          <a:ahLst/>
          <a:cxnLst/>
          <a:rect l="0" t="0" r="0" b="0"/>
          <a:pathLst>
            <a:path>
              <a:moveTo>
                <a:pt x="0" y="29502"/>
              </a:moveTo>
              <a:lnTo>
                <a:pt x="351706" y="29502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30968" y="429470"/>
        <a:ext cx="17585" cy="17585"/>
      </dsp:txXfrm>
    </dsp:sp>
    <dsp:sp modelId="{DE16CB21-7E7E-49C5-AE09-66726CDD834B}">
      <dsp:nvSpPr>
        <dsp:cNvPr id="0" name=""/>
        <dsp:cNvSpPr/>
      </dsp:nvSpPr>
      <dsp:spPr>
        <a:xfrm>
          <a:off x="1183154" y="159211"/>
          <a:ext cx="1985197" cy="3545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R="0"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baseline="0" smtClean="0">
              <a:latin typeface="Times New Roman" pitchFamily="18" charset="0"/>
              <a:cs typeface="Times New Roman" pitchFamily="18" charset="0"/>
            </a:rPr>
            <a:t>ЗАУЧИВАНИЕ СТИХОВ</a:t>
          </a:r>
          <a:endParaRPr lang="ru-RU" sz="10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1193537" y="169594"/>
        <a:ext cx="1964431" cy="333744"/>
      </dsp:txXfrm>
    </dsp:sp>
    <dsp:sp modelId="{BBF3618D-D564-4127-BB87-DD73C540A526}">
      <dsp:nvSpPr>
        <dsp:cNvPr id="0" name=""/>
        <dsp:cNvSpPr/>
      </dsp:nvSpPr>
      <dsp:spPr>
        <a:xfrm rot="1306363">
          <a:off x="882528" y="582508"/>
          <a:ext cx="387954" cy="59004"/>
        </a:xfrm>
        <a:custGeom>
          <a:avLst/>
          <a:gdLst/>
          <a:ahLst/>
          <a:cxnLst/>
          <a:rect l="0" t="0" r="0" b="0"/>
          <a:pathLst>
            <a:path>
              <a:moveTo>
                <a:pt x="0" y="29502"/>
              </a:moveTo>
              <a:lnTo>
                <a:pt x="387954" y="29502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66806" y="602312"/>
        <a:ext cx="19397" cy="19397"/>
      </dsp:txXfrm>
    </dsp:sp>
    <dsp:sp modelId="{E86B6201-64CC-452D-8884-404F2A686275}">
      <dsp:nvSpPr>
        <dsp:cNvPr id="0" name=""/>
        <dsp:cNvSpPr/>
      </dsp:nvSpPr>
      <dsp:spPr>
        <a:xfrm>
          <a:off x="1256645" y="506928"/>
          <a:ext cx="1472031" cy="3540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R="0"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baseline="0" smtClean="0">
              <a:latin typeface="Times New Roman" pitchFamily="18" charset="0"/>
              <a:cs typeface="Times New Roman" pitchFamily="18" charset="0"/>
            </a:rPr>
            <a:t>ИГРА</a:t>
          </a:r>
          <a:endParaRPr lang="ru-RU" sz="10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1267015" y="517298"/>
        <a:ext cx="1451291" cy="333328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BF1258-0726-4E24-AF81-A880697FAAD2}">
      <dsp:nvSpPr>
        <dsp:cNvPr id="0" name=""/>
        <dsp:cNvSpPr/>
      </dsp:nvSpPr>
      <dsp:spPr>
        <a:xfrm>
          <a:off x="360041" y="365573"/>
          <a:ext cx="1539002" cy="4732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R="0"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smtClean="0">
              <a:latin typeface="Times New Roman" pitchFamily="18" charset="0"/>
              <a:cs typeface="Times New Roman" pitchFamily="18" charset="0"/>
            </a:rPr>
            <a:t>ЧЕТВЕРГ</a:t>
          </a:r>
          <a:endParaRPr lang="ru-RU" sz="1200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373903" y="379435"/>
        <a:ext cx="1511278" cy="445570"/>
      </dsp:txXfrm>
    </dsp:sp>
    <dsp:sp modelId="{98BAFA10-6AB0-4412-AAA3-F31D48B7914C}">
      <dsp:nvSpPr>
        <dsp:cNvPr id="0" name=""/>
        <dsp:cNvSpPr/>
      </dsp:nvSpPr>
      <dsp:spPr>
        <a:xfrm rot="18931335">
          <a:off x="1824468" y="378036"/>
          <a:ext cx="520640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520640" y="41795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71772" y="406815"/>
        <a:ext cx="26032" cy="26032"/>
      </dsp:txXfrm>
    </dsp:sp>
    <dsp:sp modelId="{36013C76-CC9B-4C18-82A7-157855A99940}">
      <dsp:nvSpPr>
        <dsp:cNvPr id="0" name=""/>
        <dsp:cNvSpPr/>
      </dsp:nvSpPr>
      <dsp:spPr>
        <a:xfrm>
          <a:off x="2270532" y="795"/>
          <a:ext cx="1841068" cy="4732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baseline="0" smtClean="0">
              <a:latin typeface="Times New Roman" pitchFamily="18" charset="0"/>
              <a:cs typeface="Times New Roman" pitchFamily="18" charset="0"/>
            </a:rPr>
            <a:t>САМОСТОЯТЕЛЬНАЯ ХУДОЖЕСТВЕННАЯ ДЕЯТЕЛЬНОСТЬ </a:t>
          </a:r>
          <a:endParaRPr lang="ru-RU" sz="9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2284394" y="14657"/>
        <a:ext cx="1813344" cy="445570"/>
      </dsp:txXfrm>
    </dsp:sp>
    <dsp:sp modelId="{D589809C-061E-48F1-9222-CF5606223C0A}">
      <dsp:nvSpPr>
        <dsp:cNvPr id="0" name=""/>
        <dsp:cNvSpPr/>
      </dsp:nvSpPr>
      <dsp:spPr>
        <a:xfrm rot="1547448">
          <a:off x="1878494" y="650181"/>
          <a:ext cx="412587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412587" y="41795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74473" y="681661"/>
        <a:ext cx="20629" cy="20629"/>
      </dsp:txXfrm>
    </dsp:sp>
    <dsp:sp modelId="{BBE55654-DAAD-4689-A863-9235FB3D741C}">
      <dsp:nvSpPr>
        <dsp:cNvPr id="0" name=""/>
        <dsp:cNvSpPr/>
      </dsp:nvSpPr>
      <dsp:spPr>
        <a:xfrm>
          <a:off x="2270532" y="545084"/>
          <a:ext cx="1841068" cy="4732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R="0"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baseline="0" smtClean="0">
              <a:latin typeface="Times New Roman" pitchFamily="18" charset="0"/>
              <a:cs typeface="Times New Roman" pitchFamily="18" charset="0"/>
            </a:rPr>
            <a:t>ЧТЕНИЕ ХУДОЖЕСТВЕННОЙ ЛИТЕРАТУРЫ</a:t>
          </a:r>
          <a:endParaRPr lang="ru-RU" sz="10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2284394" y="558946"/>
        <a:ext cx="1813344" cy="4455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BDD05A-A3F3-40E7-9CD9-AF82B70019E3}">
      <dsp:nvSpPr>
        <dsp:cNvPr id="0" name=""/>
        <dsp:cNvSpPr/>
      </dsp:nvSpPr>
      <dsp:spPr>
        <a:xfrm>
          <a:off x="0" y="888"/>
          <a:ext cx="8352928" cy="631755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Цель: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840" y="31728"/>
        <a:ext cx="8291248" cy="570075"/>
      </dsp:txXfrm>
    </dsp:sp>
    <dsp:sp modelId="{7D70FA1D-3833-4928-A62A-7DFB92BD7A3B}">
      <dsp:nvSpPr>
        <dsp:cNvPr id="0" name=""/>
        <dsp:cNvSpPr/>
      </dsp:nvSpPr>
      <dsp:spPr>
        <a:xfrm>
          <a:off x="0" y="648073"/>
          <a:ext cx="8352928" cy="972425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6667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художественно-творческих способностей старших дошкольников средствами декоративно-прикладного и орнаментального искусства хантов и 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манси.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470" y="695543"/>
        <a:ext cx="8257988" cy="877485"/>
      </dsp:txXfrm>
    </dsp:sp>
    <dsp:sp modelId="{6EDB014D-6352-4F97-BDF6-6737CAFA0C22}">
      <dsp:nvSpPr>
        <dsp:cNvPr id="0" name=""/>
        <dsp:cNvSpPr/>
      </dsp:nvSpPr>
      <dsp:spPr>
        <a:xfrm>
          <a:off x="0" y="1626993"/>
          <a:ext cx="8352928" cy="573409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Задачи: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992" y="1654985"/>
        <a:ext cx="8296944" cy="517425"/>
      </dsp:txXfrm>
    </dsp:sp>
    <dsp:sp modelId="{D432D743-4C5B-4319-A185-5AFB7DA1E050}">
      <dsp:nvSpPr>
        <dsp:cNvPr id="0" name=""/>
        <dsp:cNvSpPr/>
      </dsp:nvSpPr>
      <dsp:spPr>
        <a:xfrm>
          <a:off x="0" y="2204284"/>
          <a:ext cx="8352928" cy="972425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-формировать художественную умелость, как общую способность к освоению широкого круга конкретных художественных (декоративно-прикладных) умений, их гибкому применению и видоизменению в нестандартных ситуациях;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470" y="2251754"/>
        <a:ext cx="8257988" cy="877485"/>
      </dsp:txXfrm>
    </dsp:sp>
    <dsp:sp modelId="{964279CC-5006-46D1-8EE5-0A27002268E8}">
      <dsp:nvSpPr>
        <dsp:cNvPr id="0" name=""/>
        <dsp:cNvSpPr/>
      </dsp:nvSpPr>
      <dsp:spPr>
        <a:xfrm>
          <a:off x="0" y="3184820"/>
          <a:ext cx="8352928" cy="972425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-р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азвивать умения выделять </a:t>
          </a: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целостнообразующие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свойства, создаваемых объектов и ориентироваться на них в ходе развертывания продуктивной деятельности; поиск смысла создаваемого и передачи его другим людям; </a:t>
          </a:r>
        </a:p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470" y="3232290"/>
        <a:ext cx="8257988" cy="877485"/>
      </dsp:txXfrm>
    </dsp:sp>
    <dsp:sp modelId="{F66731A5-8A62-4293-956D-5DB1EA5AEEAD}">
      <dsp:nvSpPr>
        <dsp:cNvPr id="0" name=""/>
        <dsp:cNvSpPr/>
      </dsp:nvSpPr>
      <dsp:spPr>
        <a:xfrm>
          <a:off x="0" y="4165356"/>
          <a:ext cx="8352928" cy="972425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33333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-овладение детьми средствами композиции и композиционного поиска: пропорцией, масштабностью, ритмом, контрастом;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470" y="4212826"/>
        <a:ext cx="8257988" cy="877485"/>
      </dsp:txXfrm>
    </dsp:sp>
    <dsp:sp modelId="{AEC43A5F-1D80-4F2A-9999-07D7630A339B}">
      <dsp:nvSpPr>
        <dsp:cNvPr id="0" name=""/>
        <dsp:cNvSpPr/>
      </dsp:nvSpPr>
      <dsp:spPr>
        <a:xfrm>
          <a:off x="0" y="5145892"/>
          <a:ext cx="8352928" cy="972425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-воспитывать интерес к творческой и исследовательской деятельности в области культуры и искусства народов ханты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   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470" y="5193362"/>
        <a:ext cx="8257988" cy="87748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A6874A-EDEB-4B9F-A5AF-A93DE0822540}">
      <dsp:nvSpPr>
        <dsp:cNvPr id="0" name=""/>
        <dsp:cNvSpPr/>
      </dsp:nvSpPr>
      <dsp:spPr>
        <a:xfrm>
          <a:off x="165261" y="244880"/>
          <a:ext cx="1441145" cy="4246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R="0"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smtClean="0">
              <a:latin typeface="Times New Roman" pitchFamily="18" charset="0"/>
              <a:cs typeface="Times New Roman" pitchFamily="18" charset="0"/>
            </a:rPr>
            <a:t>ПЯТНИЦА</a:t>
          </a:r>
        </a:p>
      </dsp:txBody>
      <dsp:txXfrm>
        <a:off x="177698" y="257317"/>
        <a:ext cx="1416271" cy="399764"/>
      </dsp:txXfrm>
    </dsp:sp>
    <dsp:sp modelId="{54DDB90D-3673-4C7D-AC10-00093C872FC6}">
      <dsp:nvSpPr>
        <dsp:cNvPr id="0" name=""/>
        <dsp:cNvSpPr/>
      </dsp:nvSpPr>
      <dsp:spPr>
        <a:xfrm rot="19457599">
          <a:off x="1567084" y="293321"/>
          <a:ext cx="418354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418354" y="41795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765803" y="324657"/>
        <a:ext cx="20917" cy="20917"/>
      </dsp:txXfrm>
    </dsp:sp>
    <dsp:sp modelId="{224F0A27-AF68-41EF-B465-731C0FBF2CAA}">
      <dsp:nvSpPr>
        <dsp:cNvPr id="0" name=""/>
        <dsp:cNvSpPr/>
      </dsp:nvSpPr>
      <dsp:spPr>
        <a:xfrm>
          <a:off x="1946117" y="714"/>
          <a:ext cx="1679570" cy="4246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R="0"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baseline="0" smtClean="0">
              <a:latin typeface="Times New Roman" pitchFamily="18" charset="0"/>
              <a:cs typeface="Times New Roman" pitchFamily="18" charset="0"/>
            </a:rPr>
            <a:t>РУЧНОЙ ТРУД</a:t>
          </a:r>
          <a:endParaRPr lang="ru-RU" sz="10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1958554" y="13151"/>
        <a:ext cx="1654696" cy="399764"/>
      </dsp:txXfrm>
    </dsp:sp>
    <dsp:sp modelId="{BC886E55-FBFD-468B-8577-F434085890EB}">
      <dsp:nvSpPr>
        <dsp:cNvPr id="0" name=""/>
        <dsp:cNvSpPr/>
      </dsp:nvSpPr>
      <dsp:spPr>
        <a:xfrm rot="2142401">
          <a:off x="1567084" y="537488"/>
          <a:ext cx="418354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418354" y="41795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765803" y="568824"/>
        <a:ext cx="20917" cy="20917"/>
      </dsp:txXfrm>
    </dsp:sp>
    <dsp:sp modelId="{08CA3081-DBC9-4E77-ADAC-578F026541ED}">
      <dsp:nvSpPr>
        <dsp:cNvPr id="0" name=""/>
        <dsp:cNvSpPr/>
      </dsp:nvSpPr>
      <dsp:spPr>
        <a:xfrm>
          <a:off x="1946117" y="489047"/>
          <a:ext cx="1674645" cy="4246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R="0"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baseline="0" smtClean="0">
              <a:latin typeface="Times New Roman" pitchFamily="18" charset="0"/>
              <a:cs typeface="Times New Roman" pitchFamily="18" charset="0"/>
            </a:rPr>
            <a:t>ЧТЕНИЕ ХУДОЖЕСТВЕННОЙ ЛИТЕРАТУРЫ</a:t>
          </a:r>
          <a:endParaRPr lang="ru-RU" sz="1000" b="1" kern="1200" smtClean="0">
            <a:latin typeface="Times New Roman" pitchFamily="18" charset="0"/>
            <a:cs typeface="Times New Roman" pitchFamily="18" charset="0"/>
          </a:endParaRPr>
        </a:p>
      </dsp:txBody>
      <dsp:txXfrm>
        <a:off x="1958554" y="501484"/>
        <a:ext cx="1649771" cy="39976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9DA277-4CE0-4261-A00E-BCB26A55CE12}">
      <dsp:nvSpPr>
        <dsp:cNvPr id="0" name=""/>
        <dsp:cNvSpPr/>
      </dsp:nvSpPr>
      <dsp:spPr>
        <a:xfrm>
          <a:off x="0" y="4176463"/>
          <a:ext cx="8229600" cy="133234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Выставка детских творческих работ «Северные просторы»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	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040" y="4241503"/>
        <a:ext cx="8099520" cy="1202268"/>
      </dsp:txXfrm>
    </dsp:sp>
    <dsp:sp modelId="{AEEC24FE-7772-4E8C-87C0-32DD5BAF8632}">
      <dsp:nvSpPr>
        <dsp:cNvPr id="0" name=""/>
        <dsp:cNvSpPr/>
      </dsp:nvSpPr>
      <dsp:spPr>
        <a:xfrm>
          <a:off x="0" y="72008"/>
          <a:ext cx="8229600" cy="119808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13333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13333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13333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13333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Разработан и реализован проект «Игрушки моего народа. Кукла «акань»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485" y="130493"/>
        <a:ext cx="8112630" cy="1081110"/>
      </dsp:txXfrm>
    </dsp:sp>
    <dsp:sp modelId="{CA181A4D-F9D3-42C5-A60E-BBF4BDB7CA88}">
      <dsp:nvSpPr>
        <dsp:cNvPr id="0" name=""/>
        <dsp:cNvSpPr/>
      </dsp:nvSpPr>
      <dsp:spPr>
        <a:xfrm>
          <a:off x="0" y="1368152"/>
          <a:ext cx="8229600" cy="132543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6667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6667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6667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26667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Анализ результатов реализации проекта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702" y="1432854"/>
        <a:ext cx="8100196" cy="1196031"/>
      </dsp:txXfrm>
    </dsp:sp>
    <dsp:sp modelId="{4809C186-1F9C-469A-B14A-1C1A941EF592}">
      <dsp:nvSpPr>
        <dsp:cNvPr id="0" name=""/>
        <dsp:cNvSpPr/>
      </dsp:nvSpPr>
      <dsp:spPr>
        <a:xfrm>
          <a:off x="0" y="2808314"/>
          <a:ext cx="8229600" cy="119808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Распространение полученного опыта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485" y="2866799"/>
        <a:ext cx="8112630" cy="108111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81FBD8-FA11-4EAB-B029-BE8399B6C9A2}">
      <dsp:nvSpPr>
        <dsp:cNvPr id="0" name=""/>
        <dsp:cNvSpPr/>
      </dsp:nvSpPr>
      <dsp:spPr>
        <a:xfrm>
          <a:off x="0" y="-106844"/>
          <a:ext cx="8820472" cy="551279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tint val="4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01447FA-DC89-4EB5-B2D7-3399F77F95F2}">
      <dsp:nvSpPr>
        <dsp:cNvPr id="0" name=""/>
        <dsp:cNvSpPr/>
      </dsp:nvSpPr>
      <dsp:spPr>
        <a:xfrm>
          <a:off x="72009" y="2915274"/>
          <a:ext cx="229332" cy="229332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9CE687-9A12-4C68-BB2A-3B6143A100E0}">
      <dsp:nvSpPr>
        <dsp:cNvPr id="0" name=""/>
        <dsp:cNvSpPr/>
      </dsp:nvSpPr>
      <dsp:spPr>
        <a:xfrm>
          <a:off x="0" y="3131294"/>
          <a:ext cx="3540009" cy="27453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518" tIns="0" rIns="0" bIns="0" numCol="1" spcCol="1270" anchor="t" anchorCtr="0">
          <a:noAutofit/>
        </a:bodyPr>
        <a:lstStyle/>
        <a:p>
          <a:pPr lvl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продолжить работу по модифицированной образовательной  программе «Приобщение детей дошкольного возраста к истокам культуры народов Севера» распространить опыт работы с детьми старшего дошкольного возраста среди педагогов города, округа.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131294"/>
        <a:ext cx="3540009" cy="2745334"/>
      </dsp:txXfrm>
    </dsp:sp>
    <dsp:sp modelId="{1B420C17-5F82-4919-9A40-9ADFDA4F061C}">
      <dsp:nvSpPr>
        <dsp:cNvPr id="0" name=""/>
        <dsp:cNvSpPr/>
      </dsp:nvSpPr>
      <dsp:spPr>
        <a:xfrm>
          <a:off x="2880318" y="1475116"/>
          <a:ext cx="414562" cy="414562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20000"/>
              <a:shade val="33000"/>
              <a:alpha val="83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54B773-9459-4139-985A-7BFC8178AC7E}">
      <dsp:nvSpPr>
        <dsp:cNvPr id="0" name=""/>
        <dsp:cNvSpPr/>
      </dsp:nvSpPr>
      <dsp:spPr>
        <a:xfrm>
          <a:off x="3528393" y="1691138"/>
          <a:ext cx="1763685" cy="4430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9668" tIns="0" rIns="0" bIns="0" numCol="1" spcCol="1270" anchor="t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разработать и издать методическое пособие для педагогов  дополнительного образования в данном направлении;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28393" y="1691138"/>
        <a:ext cx="1763685" cy="4430664"/>
      </dsp:txXfrm>
    </dsp:sp>
    <dsp:sp modelId="{053283D4-7242-4C9B-9282-3C579851226B}">
      <dsp:nvSpPr>
        <dsp:cNvPr id="0" name=""/>
        <dsp:cNvSpPr/>
      </dsp:nvSpPr>
      <dsp:spPr>
        <a:xfrm>
          <a:off x="5688632" y="248862"/>
          <a:ext cx="573330" cy="57333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3000"/>
              <a:alpha val="83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2D22A6-59E6-4068-8E00-F7D16DACACAD}">
      <dsp:nvSpPr>
        <dsp:cNvPr id="0" name=""/>
        <dsp:cNvSpPr/>
      </dsp:nvSpPr>
      <dsp:spPr>
        <a:xfrm>
          <a:off x="5832642" y="780367"/>
          <a:ext cx="2713692" cy="54197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3796" tIns="0" rIns="0" bIns="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продолжать принимать участие в Международной научно-практической конференции г. Шадринск</a:t>
          </a:r>
          <a:endParaRPr lang="ru-RU" sz="1600" b="1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32642" y="780367"/>
        <a:ext cx="2713692" cy="54197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69E808-197D-4E52-B378-BE57DD4086AB}">
      <dsp:nvSpPr>
        <dsp:cNvPr id="0" name=""/>
        <dsp:cNvSpPr/>
      </dsp:nvSpPr>
      <dsp:spPr>
        <a:xfrm>
          <a:off x="1487927" y="210633"/>
          <a:ext cx="4923347" cy="1632831"/>
        </a:xfrm>
        <a:prstGeom prst="ellipse">
          <a:avLst/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alpha val="80000"/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8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Реализация проекта осуществляется по основным темам: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08934" y="449756"/>
        <a:ext cx="3481333" cy="1154585"/>
      </dsp:txXfrm>
    </dsp:sp>
    <dsp:sp modelId="{176DFA50-6523-49B7-BBC6-DCEACFC65FA2}">
      <dsp:nvSpPr>
        <dsp:cNvPr id="0" name=""/>
        <dsp:cNvSpPr/>
      </dsp:nvSpPr>
      <dsp:spPr>
        <a:xfrm rot="19180464">
          <a:off x="2768186" y="2214284"/>
          <a:ext cx="892362" cy="29671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shade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shade val="90000"/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shade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shade val="9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0B95F4B-5E36-42C1-979A-679BF408F71D}">
      <dsp:nvSpPr>
        <dsp:cNvPr id="0" name=""/>
        <dsp:cNvSpPr/>
      </dsp:nvSpPr>
      <dsp:spPr>
        <a:xfrm>
          <a:off x="-130788" y="2034968"/>
          <a:ext cx="2459582" cy="1551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Блоки НОД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«Зимняя сказка»;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«Северные мотивы»;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«Узоры на снегу».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-85339" y="2080417"/>
        <a:ext cx="2368684" cy="1460862"/>
      </dsp:txXfrm>
    </dsp:sp>
    <dsp:sp modelId="{C8146F76-FD72-473B-BF0D-5FDB0E7BEA21}">
      <dsp:nvSpPr>
        <dsp:cNvPr id="0" name=""/>
        <dsp:cNvSpPr/>
      </dsp:nvSpPr>
      <dsp:spPr>
        <a:xfrm rot="16200000">
          <a:off x="3398272" y="2479419"/>
          <a:ext cx="951966" cy="31517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55008"/>
                <a:satOff val="-3369"/>
                <a:lumOff val="16603"/>
                <a:alphaOff val="0"/>
                <a:tint val="15000"/>
                <a:satMod val="250000"/>
              </a:schemeClr>
            </a:gs>
            <a:gs pos="49000">
              <a:schemeClr val="accent1">
                <a:shade val="90000"/>
                <a:hueOff val="255008"/>
                <a:satOff val="-3369"/>
                <a:lumOff val="16603"/>
                <a:alphaOff val="0"/>
                <a:tint val="50000"/>
                <a:satMod val="200000"/>
              </a:schemeClr>
            </a:gs>
            <a:gs pos="49100">
              <a:schemeClr val="accent1">
                <a:shade val="90000"/>
                <a:hueOff val="255008"/>
                <a:satOff val="-3369"/>
                <a:lumOff val="16603"/>
                <a:alphaOff val="0"/>
                <a:tint val="64000"/>
                <a:satMod val="160000"/>
              </a:schemeClr>
            </a:gs>
            <a:gs pos="92000">
              <a:schemeClr val="accent1">
                <a:shade val="90000"/>
                <a:hueOff val="255008"/>
                <a:satOff val="-3369"/>
                <a:lumOff val="16603"/>
                <a:alphaOff val="0"/>
                <a:tint val="50000"/>
                <a:satMod val="200000"/>
              </a:schemeClr>
            </a:gs>
            <a:gs pos="100000">
              <a:schemeClr val="accent1">
                <a:shade val="90000"/>
                <a:hueOff val="255008"/>
                <a:satOff val="-3369"/>
                <a:lumOff val="16603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shade val="90000"/>
              <a:hueOff val="255008"/>
              <a:satOff val="-3369"/>
              <a:lumOff val="16603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00EAB88-01BC-4D23-991B-A56E71777C92}">
      <dsp:nvSpPr>
        <dsp:cNvPr id="0" name=""/>
        <dsp:cNvSpPr/>
      </dsp:nvSpPr>
      <dsp:spPr>
        <a:xfrm>
          <a:off x="445276" y="3861720"/>
          <a:ext cx="6827538" cy="15205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0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20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Сценарии праздников и развлечений: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«Югра моя необыкновенная!»;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«Вороний день»;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«Хантыйские игрища», «Зов тайги»;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«Конкурс чтецов, посвященный дню рождения ХМАО - Югры»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9810" y="3906254"/>
        <a:ext cx="6738470" cy="1431438"/>
      </dsp:txXfrm>
    </dsp:sp>
    <dsp:sp modelId="{F3F39147-289C-411A-B548-1EA6CCA83DCE}">
      <dsp:nvSpPr>
        <dsp:cNvPr id="0" name=""/>
        <dsp:cNvSpPr/>
      </dsp:nvSpPr>
      <dsp:spPr>
        <a:xfrm rot="13005511">
          <a:off x="4144569" y="2289469"/>
          <a:ext cx="929985" cy="34170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510015"/>
                <a:satOff val="-6738"/>
                <a:lumOff val="33206"/>
                <a:alphaOff val="0"/>
                <a:tint val="15000"/>
                <a:satMod val="250000"/>
              </a:schemeClr>
            </a:gs>
            <a:gs pos="49000">
              <a:schemeClr val="accent1">
                <a:shade val="90000"/>
                <a:hueOff val="510015"/>
                <a:satOff val="-6738"/>
                <a:lumOff val="33206"/>
                <a:alphaOff val="0"/>
                <a:tint val="50000"/>
                <a:satMod val="200000"/>
              </a:schemeClr>
            </a:gs>
            <a:gs pos="49100">
              <a:schemeClr val="accent1">
                <a:shade val="90000"/>
                <a:hueOff val="510015"/>
                <a:satOff val="-6738"/>
                <a:lumOff val="33206"/>
                <a:alphaOff val="0"/>
                <a:tint val="64000"/>
                <a:satMod val="160000"/>
              </a:schemeClr>
            </a:gs>
            <a:gs pos="92000">
              <a:schemeClr val="accent1">
                <a:shade val="90000"/>
                <a:hueOff val="510015"/>
                <a:satOff val="-6738"/>
                <a:lumOff val="33206"/>
                <a:alphaOff val="0"/>
                <a:tint val="50000"/>
                <a:satMod val="200000"/>
              </a:schemeClr>
            </a:gs>
            <a:gs pos="100000">
              <a:schemeClr val="accent1">
                <a:shade val="90000"/>
                <a:hueOff val="510015"/>
                <a:satOff val="-6738"/>
                <a:lumOff val="33206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shade val="90000"/>
              <a:hueOff val="510015"/>
              <a:satOff val="-6738"/>
              <a:lumOff val="33206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DBA6C12-CABF-4FF5-BC65-59B0DCADF731}">
      <dsp:nvSpPr>
        <dsp:cNvPr id="0" name=""/>
        <dsp:cNvSpPr/>
      </dsp:nvSpPr>
      <dsp:spPr>
        <a:xfrm>
          <a:off x="5430632" y="2030731"/>
          <a:ext cx="2981076" cy="15518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250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20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tint val="64000"/>
                <a:satMod val="16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2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Блок бесед «Земля моя Обская»: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«Средства передвижения»;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«Домашняя утварь»;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«Традиционная одежда.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476084" y="2076183"/>
        <a:ext cx="2890172" cy="14609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FE5120-A25B-4251-8A24-058B0BF5783C}">
      <dsp:nvSpPr>
        <dsp:cNvPr id="0" name=""/>
        <dsp:cNvSpPr/>
      </dsp:nvSpPr>
      <dsp:spPr>
        <a:xfrm>
          <a:off x="3244586" y="672261"/>
          <a:ext cx="46381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49005" y="45720"/>
              </a:lnTo>
              <a:lnTo>
                <a:pt x="249005" y="47127"/>
              </a:lnTo>
              <a:lnTo>
                <a:pt x="463810" y="47127"/>
              </a:lnTo>
            </a:path>
          </a:pathLst>
        </a:custGeom>
        <a:noFill/>
        <a:ln w="31800" cap="flat" cmpd="sng" algn="ctr">
          <a:solidFill>
            <a:schemeClr val="accent1"/>
          </a:solidFill>
          <a:prstDash val="solid"/>
          <a:tailEnd type="arrow"/>
        </a:ln>
        <a:effectLst>
          <a:outerShdw blurRad="39000" dist="25400" dir="5400000" rotWithShape="0">
            <a:schemeClr val="accent1"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464130" y="715226"/>
        <a:ext cx="24720" cy="5509"/>
      </dsp:txXfrm>
    </dsp:sp>
    <dsp:sp modelId="{2A4E849D-2DD8-43FF-91BD-99361F2E90CA}">
      <dsp:nvSpPr>
        <dsp:cNvPr id="0" name=""/>
        <dsp:cNvSpPr/>
      </dsp:nvSpPr>
      <dsp:spPr>
        <a:xfrm>
          <a:off x="437569" y="0"/>
          <a:ext cx="2808816" cy="1435963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Наглядный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7569" y="0"/>
        <a:ext cx="2808816" cy="1435963"/>
      </dsp:txXfrm>
    </dsp:sp>
    <dsp:sp modelId="{6B4C7A9A-7B8C-4BB4-A599-6BEBE777C6BD}">
      <dsp:nvSpPr>
        <dsp:cNvPr id="0" name=""/>
        <dsp:cNvSpPr/>
      </dsp:nvSpPr>
      <dsp:spPr>
        <a:xfrm>
          <a:off x="1479038" y="1435571"/>
          <a:ext cx="4125159" cy="548930"/>
        </a:xfrm>
        <a:custGeom>
          <a:avLst/>
          <a:gdLst/>
          <a:ahLst/>
          <a:cxnLst/>
          <a:rect l="0" t="0" r="0" b="0"/>
          <a:pathLst>
            <a:path>
              <a:moveTo>
                <a:pt x="4125159" y="0"/>
              </a:moveTo>
              <a:lnTo>
                <a:pt x="4125159" y="291565"/>
              </a:lnTo>
              <a:lnTo>
                <a:pt x="0" y="291565"/>
              </a:lnTo>
              <a:lnTo>
                <a:pt x="0" y="548930"/>
              </a:lnTo>
            </a:path>
          </a:pathLst>
        </a:custGeom>
        <a:noFill/>
        <a:ln w="31800" cap="flat" cmpd="sng" algn="ctr">
          <a:solidFill>
            <a:schemeClr val="accent1"/>
          </a:solidFill>
          <a:prstDash val="solid"/>
          <a:tailEnd type="arrow"/>
        </a:ln>
        <a:effectLst>
          <a:outerShdw blurRad="39000" dist="25400" dir="5400000" rotWithShape="0">
            <a:schemeClr val="accent1"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437476" y="1707281"/>
        <a:ext cx="208283" cy="5509"/>
      </dsp:txXfrm>
    </dsp:sp>
    <dsp:sp modelId="{39F268A8-08BD-490A-A21B-D12FAB73A106}">
      <dsp:nvSpPr>
        <dsp:cNvPr id="0" name=""/>
        <dsp:cNvSpPr/>
      </dsp:nvSpPr>
      <dsp:spPr>
        <a:xfrm>
          <a:off x="3740796" y="1407"/>
          <a:ext cx="3726803" cy="1435963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8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8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8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8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8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800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Словесный 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740796" y="1407"/>
        <a:ext cx="3726803" cy="1435963"/>
      </dsp:txXfrm>
    </dsp:sp>
    <dsp:sp modelId="{BC854184-232B-4FB2-B855-2DD955876D74}">
      <dsp:nvSpPr>
        <dsp:cNvPr id="0" name=""/>
        <dsp:cNvSpPr/>
      </dsp:nvSpPr>
      <dsp:spPr>
        <a:xfrm>
          <a:off x="2870350" y="2617222"/>
          <a:ext cx="74856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17661"/>
              </a:moveTo>
              <a:lnTo>
                <a:pt x="391380" y="117661"/>
              </a:lnTo>
              <a:lnTo>
                <a:pt x="391380" y="45720"/>
              </a:lnTo>
              <a:lnTo>
                <a:pt x="748561" y="45720"/>
              </a:lnTo>
            </a:path>
          </a:pathLst>
        </a:custGeom>
        <a:noFill/>
        <a:ln w="31800" cap="flat" cmpd="sng" algn="ctr">
          <a:solidFill>
            <a:schemeClr val="accent1"/>
          </a:solidFill>
          <a:prstDash val="solid"/>
          <a:tailEnd type="arrow"/>
        </a:ln>
        <a:effectLst>
          <a:outerShdw blurRad="39000" dist="25400" dir="5400000" rotWithShape="0">
            <a:schemeClr val="accent1"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25069" y="2660187"/>
        <a:ext cx="39123" cy="5509"/>
      </dsp:txXfrm>
    </dsp:sp>
    <dsp:sp modelId="{4EC439F8-8AF5-46A1-BAE2-D3DA71448841}">
      <dsp:nvSpPr>
        <dsp:cNvPr id="0" name=""/>
        <dsp:cNvSpPr/>
      </dsp:nvSpPr>
      <dsp:spPr>
        <a:xfrm>
          <a:off x="85926" y="2016902"/>
          <a:ext cx="2786223" cy="1435963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6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16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16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16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6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1600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Практический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5926" y="2016902"/>
        <a:ext cx="2786223" cy="1435963"/>
      </dsp:txXfrm>
    </dsp:sp>
    <dsp:sp modelId="{23F1A893-D2EA-4411-8EA1-578CEE60F43A}">
      <dsp:nvSpPr>
        <dsp:cNvPr id="0" name=""/>
        <dsp:cNvSpPr/>
      </dsp:nvSpPr>
      <dsp:spPr>
        <a:xfrm>
          <a:off x="1454734" y="3379124"/>
          <a:ext cx="4104721" cy="567454"/>
        </a:xfrm>
        <a:custGeom>
          <a:avLst/>
          <a:gdLst/>
          <a:ahLst/>
          <a:cxnLst/>
          <a:rect l="0" t="0" r="0" b="0"/>
          <a:pathLst>
            <a:path>
              <a:moveTo>
                <a:pt x="4104721" y="0"/>
              </a:moveTo>
              <a:lnTo>
                <a:pt x="4104721" y="300827"/>
              </a:lnTo>
              <a:lnTo>
                <a:pt x="0" y="300827"/>
              </a:lnTo>
              <a:lnTo>
                <a:pt x="0" y="567454"/>
              </a:lnTo>
            </a:path>
          </a:pathLst>
        </a:custGeom>
        <a:noFill/>
        <a:ln w="31800" cap="flat" cmpd="sng" algn="ctr">
          <a:solidFill>
            <a:schemeClr val="accent1"/>
          </a:solidFill>
          <a:prstDash val="solid"/>
          <a:tailEnd type="arrow"/>
        </a:ln>
        <a:effectLst>
          <a:outerShdw blurRad="39000" dist="25400" dir="5400000" rotWithShape="0">
            <a:schemeClr val="accent1"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403393" y="3660096"/>
        <a:ext cx="207403" cy="5509"/>
      </dsp:txXfrm>
    </dsp:sp>
    <dsp:sp modelId="{3C1F5B00-C702-4177-8E6F-0B45C29A6CD8}">
      <dsp:nvSpPr>
        <dsp:cNvPr id="0" name=""/>
        <dsp:cNvSpPr/>
      </dsp:nvSpPr>
      <dsp:spPr>
        <a:xfrm>
          <a:off x="3651311" y="1944960"/>
          <a:ext cx="3816288" cy="1435963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4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4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4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4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4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2400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Эвристический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51311" y="1944960"/>
        <a:ext cx="3816288" cy="1435963"/>
      </dsp:txXfrm>
    </dsp:sp>
    <dsp:sp modelId="{E870EED2-EDE6-44C4-964B-4B9318C58430}">
      <dsp:nvSpPr>
        <dsp:cNvPr id="0" name=""/>
        <dsp:cNvSpPr/>
      </dsp:nvSpPr>
      <dsp:spPr>
        <a:xfrm>
          <a:off x="2815951" y="4651240"/>
          <a:ext cx="6115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22885" y="45720"/>
              </a:lnTo>
              <a:lnTo>
                <a:pt x="322885" y="51866"/>
              </a:lnTo>
              <a:lnTo>
                <a:pt x="611570" y="51866"/>
              </a:lnTo>
            </a:path>
          </a:pathLst>
        </a:custGeom>
        <a:noFill/>
        <a:ln w="31800" cap="flat" cmpd="sng" algn="ctr">
          <a:solidFill>
            <a:schemeClr val="accent1"/>
          </a:solidFill>
          <a:prstDash val="solid"/>
          <a:tailEnd type="arrow"/>
        </a:ln>
        <a:effectLst>
          <a:outerShdw blurRad="39000" dist="25400" dir="5400000" rotWithShape="0">
            <a:schemeClr val="accent1"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105681" y="4694205"/>
        <a:ext cx="32110" cy="5509"/>
      </dsp:txXfrm>
    </dsp:sp>
    <dsp:sp modelId="{4F92687C-26EC-4CA9-8CF9-21C4A2DA6D9E}">
      <dsp:nvSpPr>
        <dsp:cNvPr id="0" name=""/>
        <dsp:cNvSpPr/>
      </dsp:nvSpPr>
      <dsp:spPr>
        <a:xfrm>
          <a:off x="91717" y="3978978"/>
          <a:ext cx="2726033" cy="1435963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2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32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32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32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2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3200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Решения проблемных задач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1717" y="3978978"/>
        <a:ext cx="2726033" cy="1435963"/>
      </dsp:txXfrm>
    </dsp:sp>
    <dsp:sp modelId="{1C434574-2EBD-4675-A73D-CFCF543369B0}">
      <dsp:nvSpPr>
        <dsp:cNvPr id="0" name=""/>
        <dsp:cNvSpPr/>
      </dsp:nvSpPr>
      <dsp:spPr>
        <a:xfrm>
          <a:off x="3459921" y="3985125"/>
          <a:ext cx="4007678" cy="1435963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Исследовательский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59921" y="3985125"/>
        <a:ext cx="4007678" cy="14359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33B1C3-3C73-4507-B32A-88F39286F4F3}">
      <dsp:nvSpPr>
        <dsp:cNvPr id="0" name=""/>
        <dsp:cNvSpPr/>
      </dsp:nvSpPr>
      <dsp:spPr>
        <a:xfrm>
          <a:off x="0" y="696649"/>
          <a:ext cx="82296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chemeClr val="l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8345C1-9C6F-4FD6-874A-7295DBAE5D7E}">
      <dsp:nvSpPr>
        <dsp:cNvPr id="0" name=""/>
        <dsp:cNvSpPr/>
      </dsp:nvSpPr>
      <dsp:spPr>
        <a:xfrm>
          <a:off x="357232" y="677"/>
          <a:ext cx="7866766" cy="1005931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закрепление  частей женской национальной одежды и предметов быта на русском и хантыйском (мансийском) языках;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06338" y="49783"/>
        <a:ext cx="7768554" cy="907719"/>
      </dsp:txXfrm>
    </dsp:sp>
    <dsp:sp modelId="{6D3D5499-A044-4C4E-98AA-CCAF52248C72}">
      <dsp:nvSpPr>
        <dsp:cNvPr id="0" name=""/>
        <dsp:cNvSpPr/>
      </dsp:nvSpPr>
      <dsp:spPr>
        <a:xfrm>
          <a:off x="0" y="2207118"/>
          <a:ext cx="82296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>
          <a:outerShdw blurRad="39000" dist="25400" dir="5400000" rotWithShape="0">
            <a:schemeClr val="l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3C3F9E9-C094-4161-B30C-28A4B32C2630}">
      <dsp:nvSpPr>
        <dsp:cNvPr id="0" name=""/>
        <dsp:cNvSpPr/>
      </dsp:nvSpPr>
      <dsp:spPr>
        <a:xfrm>
          <a:off x="373707" y="1339249"/>
          <a:ext cx="7849791" cy="117782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13333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13333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13333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13333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8001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построение образных аналогий с предметами и явлениями окружающей действительности на основе элементов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обско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- угорской орнаментики для более точного запоминания их названия и конфигурации</a:t>
          </a: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1204" y="1396746"/>
        <a:ext cx="7734797" cy="1062835"/>
      </dsp:txXfrm>
    </dsp:sp>
    <dsp:sp modelId="{BCE71BE7-304B-4C87-99DF-A644798B001E}">
      <dsp:nvSpPr>
        <dsp:cNvPr id="0" name=""/>
        <dsp:cNvSpPr/>
      </dsp:nvSpPr>
      <dsp:spPr>
        <a:xfrm>
          <a:off x="0" y="3612133"/>
          <a:ext cx="82296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>
          <a:outerShdw blurRad="39000" dist="25400" dir="5400000" rotWithShape="0">
            <a:schemeClr val="l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F6D8B85-AD9A-4541-B786-43B20723551E}">
      <dsp:nvSpPr>
        <dsp:cNvPr id="0" name=""/>
        <dsp:cNvSpPr/>
      </dsp:nvSpPr>
      <dsp:spPr>
        <a:xfrm>
          <a:off x="391790" y="2849718"/>
          <a:ext cx="7835792" cy="1072374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6667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6667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6667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26667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использование произведений живописи хантыйских и мансийских художников для более глубокого понимания национальной специфики женской и детской праздничной одежды;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4139" y="2902067"/>
        <a:ext cx="7731094" cy="967676"/>
      </dsp:txXfrm>
    </dsp:sp>
    <dsp:sp modelId="{C2C4BFB2-6F92-4ACB-89FA-8202A3FAA99F}">
      <dsp:nvSpPr>
        <dsp:cNvPr id="0" name=""/>
        <dsp:cNvSpPr/>
      </dsp:nvSpPr>
      <dsp:spPr>
        <a:xfrm>
          <a:off x="0" y="5086746"/>
          <a:ext cx="82296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39000" dist="25400" dir="5400000" rotWithShape="0">
            <a:schemeClr val="l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2739811-2168-4416-A363-8D77F4A78118}">
      <dsp:nvSpPr>
        <dsp:cNvPr id="0" name=""/>
        <dsp:cNvSpPr/>
      </dsp:nvSpPr>
      <dsp:spPr>
        <a:xfrm>
          <a:off x="373707" y="4254733"/>
          <a:ext cx="7849791" cy="1141973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подготовка детей к участию в национальных театрализованных представлениях, праздниках с использованием обско-угорского фольклора, подвижных игр, народных костюмов.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29454" y="4310480"/>
        <a:ext cx="7738297" cy="103047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A1C756-F189-41AA-A6A2-36F1DAC00475}">
      <dsp:nvSpPr>
        <dsp:cNvPr id="0" name=""/>
        <dsp:cNvSpPr/>
      </dsp:nvSpPr>
      <dsp:spPr>
        <a:xfrm>
          <a:off x="0" y="0"/>
          <a:ext cx="8229600" cy="17551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Посещение краеведческого музея г. Нягань, краеведческого отдела центральной библиотеки,  Центра  малочисленных народов Севера, музея под открытым небом «Этархарикурт» (Лазурный берег).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21439" y="0"/>
        <a:ext cx="6408160" cy="1755195"/>
      </dsp:txXfrm>
    </dsp:sp>
    <dsp:sp modelId="{3C9C15A6-8EF8-4776-B7B6-DE0E6D4A8E8F}">
      <dsp:nvSpPr>
        <dsp:cNvPr id="0" name=""/>
        <dsp:cNvSpPr/>
      </dsp:nvSpPr>
      <dsp:spPr>
        <a:xfrm>
          <a:off x="175519" y="175519"/>
          <a:ext cx="164592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50000"/>
                <a:alpha val="9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50000"/>
                <a:alpha val="9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50000"/>
                <a:alpha val="9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50000"/>
                <a:alpha val="9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50000"/>
                <a:alpha val="9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50000"/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B397D31-4AF5-43D6-9541-9A10170581A1}">
      <dsp:nvSpPr>
        <dsp:cNvPr id="0" name=""/>
        <dsp:cNvSpPr/>
      </dsp:nvSpPr>
      <dsp:spPr>
        <a:xfrm>
          <a:off x="0" y="1872213"/>
          <a:ext cx="8229600" cy="17551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2000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Участие детей в национальных праздниках, играх на основе традиционной  культуры народов ханты и  манси.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21439" y="1872213"/>
        <a:ext cx="6408160" cy="1755195"/>
      </dsp:txXfrm>
    </dsp:sp>
    <dsp:sp modelId="{D27FF5A3-8E37-44FD-9733-5E2DE96DCB78}">
      <dsp:nvSpPr>
        <dsp:cNvPr id="0" name=""/>
        <dsp:cNvSpPr/>
      </dsp:nvSpPr>
      <dsp:spPr>
        <a:xfrm>
          <a:off x="175519" y="2106234"/>
          <a:ext cx="164592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50000"/>
                <a:alpha val="90000"/>
                <a:hueOff val="35378"/>
                <a:satOff val="-1530"/>
                <a:lumOff val="5322"/>
                <a:alphaOff val="-20000"/>
                <a:tint val="74000"/>
              </a:schemeClr>
            </a:gs>
            <a:gs pos="49000">
              <a:schemeClr val="accent1">
                <a:tint val="50000"/>
                <a:alpha val="90000"/>
                <a:hueOff val="35378"/>
                <a:satOff val="-1530"/>
                <a:lumOff val="5322"/>
                <a:alphaOff val="-20000"/>
                <a:tint val="96000"/>
                <a:shade val="84000"/>
                <a:satMod val="110000"/>
              </a:schemeClr>
            </a:gs>
            <a:gs pos="49100">
              <a:schemeClr val="accent1">
                <a:tint val="50000"/>
                <a:alpha val="90000"/>
                <a:hueOff val="35378"/>
                <a:satOff val="-1530"/>
                <a:lumOff val="5322"/>
                <a:alphaOff val="-20000"/>
                <a:shade val="55000"/>
                <a:satMod val="150000"/>
              </a:schemeClr>
            </a:gs>
            <a:gs pos="92000">
              <a:schemeClr val="accent1">
                <a:tint val="50000"/>
                <a:alpha val="90000"/>
                <a:hueOff val="35378"/>
                <a:satOff val="-1530"/>
                <a:lumOff val="5322"/>
                <a:alphaOff val="-20000"/>
                <a:tint val="98000"/>
                <a:shade val="90000"/>
                <a:satMod val="128000"/>
              </a:schemeClr>
            </a:gs>
            <a:gs pos="100000">
              <a:schemeClr val="accent1">
                <a:tint val="50000"/>
                <a:alpha val="90000"/>
                <a:hueOff val="35378"/>
                <a:satOff val="-1530"/>
                <a:lumOff val="5322"/>
                <a:alphaOff val="-2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50000"/>
              <a:alpha val="90000"/>
              <a:hueOff val="35378"/>
              <a:satOff val="-1530"/>
              <a:lumOff val="5322"/>
              <a:alphaOff val="-2000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220F7C4-7E66-4395-B151-1A50E14F1748}">
      <dsp:nvSpPr>
        <dsp:cNvPr id="0" name=""/>
        <dsp:cNvSpPr/>
      </dsp:nvSpPr>
      <dsp:spPr>
        <a:xfrm>
          <a:off x="0" y="3861429"/>
          <a:ext cx="8229600" cy="17551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Встречи с представителями малочисленных народов Севера (ханты)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21439" y="3861429"/>
        <a:ext cx="6408160" cy="1755195"/>
      </dsp:txXfrm>
    </dsp:sp>
    <dsp:sp modelId="{B79A0B5D-1236-4F43-8AF6-7FCCCC2C56E1}">
      <dsp:nvSpPr>
        <dsp:cNvPr id="0" name=""/>
        <dsp:cNvSpPr/>
      </dsp:nvSpPr>
      <dsp:spPr>
        <a:xfrm>
          <a:off x="175519" y="4036948"/>
          <a:ext cx="164592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50000"/>
                <a:alpha val="90000"/>
                <a:hueOff val="70756"/>
                <a:satOff val="-3061"/>
                <a:lumOff val="10644"/>
                <a:alphaOff val="-40000"/>
                <a:tint val="74000"/>
              </a:schemeClr>
            </a:gs>
            <a:gs pos="49000">
              <a:schemeClr val="accent1">
                <a:tint val="50000"/>
                <a:alpha val="90000"/>
                <a:hueOff val="70756"/>
                <a:satOff val="-3061"/>
                <a:lumOff val="10644"/>
                <a:alphaOff val="-40000"/>
                <a:tint val="96000"/>
                <a:shade val="84000"/>
                <a:satMod val="110000"/>
              </a:schemeClr>
            </a:gs>
            <a:gs pos="49100">
              <a:schemeClr val="accent1">
                <a:tint val="50000"/>
                <a:alpha val="90000"/>
                <a:hueOff val="70756"/>
                <a:satOff val="-3061"/>
                <a:lumOff val="10644"/>
                <a:alphaOff val="-40000"/>
                <a:shade val="55000"/>
                <a:satMod val="150000"/>
              </a:schemeClr>
            </a:gs>
            <a:gs pos="92000">
              <a:schemeClr val="accent1">
                <a:tint val="50000"/>
                <a:alpha val="90000"/>
                <a:hueOff val="70756"/>
                <a:satOff val="-3061"/>
                <a:lumOff val="10644"/>
                <a:alphaOff val="-40000"/>
                <a:tint val="98000"/>
                <a:shade val="90000"/>
                <a:satMod val="128000"/>
              </a:schemeClr>
            </a:gs>
            <a:gs pos="100000">
              <a:schemeClr val="accent1">
                <a:tint val="50000"/>
                <a:alpha val="90000"/>
                <a:hueOff val="70756"/>
                <a:satOff val="-3061"/>
                <a:lumOff val="10644"/>
                <a:alphaOff val="-4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50000"/>
              <a:alpha val="90000"/>
              <a:hueOff val="70756"/>
              <a:satOff val="-3061"/>
              <a:lumOff val="10644"/>
              <a:alphaOff val="-4000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A0D36C-21D9-4782-B315-EE703EE97C44}">
      <dsp:nvSpPr>
        <dsp:cNvPr id="0" name=""/>
        <dsp:cNvSpPr/>
      </dsp:nvSpPr>
      <dsp:spPr>
        <a:xfrm>
          <a:off x="0" y="51849"/>
          <a:ext cx="8229600" cy="16965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baseline="0" smtClean="0">
              <a:latin typeface="Times New Roman" pitchFamily="18" charset="0"/>
              <a:cs typeface="Times New Roman" pitchFamily="18" charset="0"/>
            </a:rPr>
            <a:t>         Модифицированная образовательная программа «Приобщение детей дошкольного возраста к истокам культуры народов Севера» (ханты и манси) </a:t>
          </a:r>
          <a:br>
            <a:rPr lang="ru-RU" sz="2500" b="1" kern="1200" baseline="0" smtClean="0">
              <a:latin typeface="Times New Roman" pitchFamily="18" charset="0"/>
              <a:cs typeface="Times New Roman" pitchFamily="18" charset="0"/>
            </a:rPr>
          </a:br>
          <a:endParaRPr lang="ru-RU" sz="2500" b="1" kern="12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82816" y="134665"/>
        <a:ext cx="8063968" cy="153086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245AE4-7C78-4256-8F49-A04905479822}">
      <dsp:nvSpPr>
        <dsp:cNvPr id="0" name=""/>
        <dsp:cNvSpPr/>
      </dsp:nvSpPr>
      <dsp:spPr>
        <a:xfrm>
          <a:off x="3427580" y="2719"/>
          <a:ext cx="5141371" cy="51189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chemeClr val="accent1">
              <a:alpha val="90000"/>
              <a:tint val="4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проект рассчитан на 2 года</a:t>
          </a:r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kern="1200" dirty="0"/>
        </a:p>
      </dsp:txBody>
      <dsp:txXfrm>
        <a:off x="3427580" y="66705"/>
        <a:ext cx="4949412" cy="383918"/>
      </dsp:txXfrm>
    </dsp:sp>
    <dsp:sp modelId="{CF4D1DBF-4E95-475F-8D6A-171A5D339E74}">
      <dsp:nvSpPr>
        <dsp:cNvPr id="0" name=""/>
        <dsp:cNvSpPr/>
      </dsp:nvSpPr>
      <dsp:spPr>
        <a:xfrm>
          <a:off x="72030" y="75431"/>
          <a:ext cx="3427580" cy="48672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500000"/>
          </a:lightRig>
        </a:scene3d>
        <a:sp3d extrusionH="127000" prstMaterial="powder">
          <a:bevelT w="50800" h="635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Временные</a:t>
          </a:r>
          <a:endParaRPr lang="ru-RU" sz="16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5790" y="99191"/>
        <a:ext cx="3380060" cy="439205"/>
      </dsp:txXfrm>
    </dsp:sp>
    <dsp:sp modelId="{66198041-CEED-4F04-A7FF-08AD71CF724E}">
      <dsp:nvSpPr>
        <dsp:cNvPr id="0" name=""/>
        <dsp:cNvSpPr/>
      </dsp:nvSpPr>
      <dsp:spPr>
        <a:xfrm>
          <a:off x="3428417" y="614510"/>
          <a:ext cx="5136350" cy="262996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chemeClr val="accent1">
              <a:alpha val="90000"/>
              <a:tint val="4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Times New Roman" pitchFamily="18" charset="0"/>
              <a:cs typeface="Times New Roman" pitchFamily="18" charset="0"/>
            </a:rPr>
            <a:t>методика мониторинга уровня  сформированности</a:t>
          </a:r>
          <a:endParaRPr lang="ru-RU" sz="1400" b="0" kern="1200" dirty="0"/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Times New Roman" pitchFamily="18" charset="0"/>
              <a:cs typeface="Times New Roman" pitchFamily="18" charset="0"/>
            </a:rPr>
            <a:t>устойчивого интереса и образных представлений детей о произведениях декоративно-прикладного искусства; </a:t>
          </a:r>
          <a:endParaRPr lang="ru-RU" sz="1400" b="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Times New Roman" pitchFamily="18" charset="0"/>
              <a:cs typeface="Times New Roman" pitchFamily="18" charset="0"/>
            </a:rPr>
            <a:t>календарно-тематическое планирование; </a:t>
          </a:r>
          <a:endParaRPr lang="ru-RU" sz="1400" b="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Times New Roman" pitchFamily="18" charset="0"/>
              <a:cs typeface="Times New Roman" pitchFamily="18" charset="0"/>
            </a:rPr>
            <a:t>блоки  НОД  направленные  на формирование представлений детей о народно-прикладном искусстве обских угров; </a:t>
          </a:r>
          <a:endParaRPr lang="ru-RU" sz="1400" b="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Times New Roman" pitchFamily="18" charset="0"/>
              <a:cs typeface="Times New Roman" pitchFamily="18" charset="0"/>
            </a:rPr>
            <a:t>блоки бесед, которые  способствуют развитию памяти, внимания, словаря, творческой активности, положительных личных качеств детей;</a:t>
          </a:r>
          <a:endParaRPr lang="ru-RU" sz="1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8417" y="943255"/>
        <a:ext cx="4150115" cy="1972471"/>
      </dsp:txXfrm>
    </dsp:sp>
    <dsp:sp modelId="{8243E229-1EEC-48A8-8DFC-19B7B8AF59E2}">
      <dsp:nvSpPr>
        <dsp:cNvPr id="0" name=""/>
        <dsp:cNvSpPr/>
      </dsp:nvSpPr>
      <dsp:spPr>
        <a:xfrm>
          <a:off x="4184" y="1067139"/>
          <a:ext cx="3424233" cy="1724703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13333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13333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13333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13333"/>
              <a:shade val="33000"/>
              <a:alpha val="83000"/>
            </a:scheme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500000"/>
          </a:lightRig>
        </a:scene3d>
        <a:sp3d extrusionH="127000" prstMaterial="powder">
          <a:bevelT w="50800" h="635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Методические</a:t>
          </a:r>
        </a:p>
      </dsp:txBody>
      <dsp:txXfrm>
        <a:off x="88377" y="1151332"/>
        <a:ext cx="3255847" cy="1556317"/>
      </dsp:txXfrm>
    </dsp:sp>
    <dsp:sp modelId="{5930B139-7273-4319-A3A4-035B68333A65}">
      <dsp:nvSpPr>
        <dsp:cNvPr id="0" name=""/>
        <dsp:cNvSpPr/>
      </dsp:nvSpPr>
      <dsp:spPr>
        <a:xfrm>
          <a:off x="3427580" y="3271485"/>
          <a:ext cx="5141371" cy="76790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chemeClr val="accent1">
              <a:alpha val="90000"/>
              <a:tint val="4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средства массовой информации города (газеты, телевидение, сайты детского сада и города)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7580" y="3367473"/>
        <a:ext cx="4853407" cy="575929"/>
      </dsp:txXfrm>
    </dsp:sp>
    <dsp:sp modelId="{9D06EA62-796C-4BE1-AA20-04BD66F65BA8}">
      <dsp:nvSpPr>
        <dsp:cNvPr id="0" name=""/>
        <dsp:cNvSpPr/>
      </dsp:nvSpPr>
      <dsp:spPr>
        <a:xfrm>
          <a:off x="72030" y="3285481"/>
          <a:ext cx="3427580" cy="661491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6667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6667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6667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26667"/>
              <a:shade val="33000"/>
              <a:alpha val="83000"/>
            </a:scheme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500000"/>
          </a:lightRig>
        </a:scene3d>
        <a:sp3d extrusionH="127000" prstMaterial="powder">
          <a:bevelT w="50800" h="635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Информационные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4321" y="3317772"/>
        <a:ext cx="3362998" cy="596909"/>
      </dsp:txXfrm>
    </dsp:sp>
    <dsp:sp modelId="{0A12C976-B864-489B-B9C2-53093821FB6E}">
      <dsp:nvSpPr>
        <dsp:cNvPr id="0" name=""/>
        <dsp:cNvSpPr/>
      </dsp:nvSpPr>
      <dsp:spPr>
        <a:xfrm>
          <a:off x="3428417" y="4212178"/>
          <a:ext cx="5136350" cy="168975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chemeClr val="accent1">
              <a:alpha val="90000"/>
              <a:tint val="4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компьютер, аудио-видео аппаратура (для расширения знаний детей)</a:t>
          </a:r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•дидактические и развивающие игры</a:t>
          </a:r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•наглядные пособия</a:t>
          </a:r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•схемы, модели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•дидактическая и методическая литература </a:t>
          </a:r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8417" y="4423398"/>
        <a:ext cx="4502691" cy="1267317"/>
      </dsp:txXfrm>
    </dsp:sp>
    <dsp:sp modelId="{1661FFEE-9730-4EB7-B525-BB1A09A07FFD}">
      <dsp:nvSpPr>
        <dsp:cNvPr id="0" name=""/>
        <dsp:cNvSpPr/>
      </dsp:nvSpPr>
      <dsp:spPr>
        <a:xfrm>
          <a:off x="4184" y="4404842"/>
          <a:ext cx="3424233" cy="1304431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3000"/>
              <a:alpha val="83000"/>
            </a:scheme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500000"/>
          </a:lightRig>
        </a:scene3d>
        <a:sp3d extrusionH="127000" prstMaterial="powder">
          <a:bevelT w="50800" h="635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Материально-технические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:</a:t>
          </a:r>
        </a:p>
      </dsp:txBody>
      <dsp:txXfrm>
        <a:off x="67861" y="4468519"/>
        <a:ext cx="3296879" cy="117707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C38C-C527-44A7-804E-8A38307819DF}">
      <dsp:nvSpPr>
        <dsp:cNvPr id="0" name=""/>
        <dsp:cNvSpPr/>
      </dsp:nvSpPr>
      <dsp:spPr>
        <a:xfrm rot="16200000">
          <a:off x="684076" y="-684076"/>
          <a:ext cx="3024336" cy="4392488"/>
        </a:xfrm>
        <a:prstGeom prst="round1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 дополнительного образования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0" y="0"/>
        <a:ext cx="4392488" cy="2268252"/>
      </dsp:txXfrm>
    </dsp:sp>
    <dsp:sp modelId="{85D2F512-1AD3-4C25-B9C2-33EA739DFFBE}">
      <dsp:nvSpPr>
        <dsp:cNvPr id="0" name=""/>
        <dsp:cNvSpPr/>
      </dsp:nvSpPr>
      <dsp:spPr>
        <a:xfrm>
          <a:off x="4392488" y="0"/>
          <a:ext cx="4392488" cy="3024336"/>
        </a:xfrm>
        <a:prstGeom prst="round1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13333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13333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13333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13333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Социальные</a:t>
          </a:r>
          <a:r>
            <a:rPr lang="ru-RU" sz="2400" b="1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партнеры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92488" y="0"/>
        <a:ext cx="4392488" cy="2268252"/>
      </dsp:txXfrm>
    </dsp:sp>
    <dsp:sp modelId="{44214367-060F-4B5A-A38D-3816E5F64EE4}">
      <dsp:nvSpPr>
        <dsp:cNvPr id="0" name=""/>
        <dsp:cNvSpPr/>
      </dsp:nvSpPr>
      <dsp:spPr>
        <a:xfrm rot="10800000">
          <a:off x="71992" y="3024336"/>
          <a:ext cx="4392488" cy="3024336"/>
        </a:xfrm>
        <a:prstGeom prst="round1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26667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26667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26667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26667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Воспитатели детского сада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71992" y="3780419"/>
        <a:ext cx="4392488" cy="2268252"/>
      </dsp:txXfrm>
    </dsp:sp>
    <dsp:sp modelId="{FBAA8DED-2AFC-4782-A4F2-728663D45017}">
      <dsp:nvSpPr>
        <dsp:cNvPr id="0" name=""/>
        <dsp:cNvSpPr/>
      </dsp:nvSpPr>
      <dsp:spPr>
        <a:xfrm rot="5400000">
          <a:off x="5076564" y="2340260"/>
          <a:ext cx="3024336" cy="4392488"/>
        </a:xfrm>
        <a:prstGeom prst="round1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74000"/>
              </a:schemeClr>
            </a:gs>
            <a:gs pos="49000">
              <a:schemeClr val="accent1">
                <a:alpha val="90000"/>
                <a:hueOff val="0"/>
                <a:satOff val="0"/>
                <a:lumOff val="0"/>
                <a:alphaOff val="-40000"/>
                <a:tint val="96000"/>
                <a:shade val="84000"/>
                <a:satMod val="110000"/>
              </a:schemeClr>
            </a:gs>
            <a:gs pos="49100">
              <a:schemeClr val="accent1">
                <a:alpha val="90000"/>
                <a:hueOff val="0"/>
                <a:satOff val="0"/>
                <a:lumOff val="0"/>
                <a:alphaOff val="-40000"/>
                <a:shade val="55000"/>
                <a:satMod val="150000"/>
              </a:schemeClr>
            </a:gs>
            <a:gs pos="92000">
              <a:schemeClr val="accent1">
                <a:alpha val="90000"/>
                <a:hueOff val="0"/>
                <a:satOff val="0"/>
                <a:lumOff val="0"/>
                <a:alphaOff val="-40000"/>
                <a:tint val="98000"/>
                <a:shade val="90000"/>
                <a:sat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alpha val="90000"/>
              <a:hueOff val="0"/>
              <a:satOff val="0"/>
              <a:lumOff val="0"/>
              <a:alphaOff val="-4000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 школ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4392488" y="3780419"/>
        <a:ext cx="4392488" cy="2268252"/>
      </dsp:txXfrm>
    </dsp:sp>
    <dsp:sp modelId="{C72B06C4-575E-4F78-96F1-E5E3AD1EFE15}">
      <dsp:nvSpPr>
        <dsp:cNvPr id="0" name=""/>
        <dsp:cNvSpPr/>
      </dsp:nvSpPr>
      <dsp:spPr>
        <a:xfrm>
          <a:off x="2232240" y="2268252"/>
          <a:ext cx="4320495" cy="1512168"/>
        </a:xfrm>
        <a:prstGeom prst="round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tint val="4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smtClean="0">
              <a:latin typeface="Times New Roman" pitchFamily="18" charset="0"/>
              <a:cs typeface="Times New Roman" pitchFamily="18" charset="0"/>
            </a:rPr>
            <a:t>Партнеры 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06058" y="2342070"/>
        <a:ext cx="4172859" cy="1364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EF2A1-879C-4077-802C-A7444C326FF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7EBE6-53FE-4DE3-8F8F-F8C7553DF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757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7EBE6-53FE-4DE3-8F8F-F8C7553DFF78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505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13" Type="http://schemas.openxmlformats.org/officeDocument/2006/relationships/diagramLayout" Target="../diagrams/layout18.xml"/><Relationship Id="rId18" Type="http://schemas.openxmlformats.org/officeDocument/2006/relationships/diagramLayout" Target="../diagrams/layout19.xml"/><Relationship Id="rId26" Type="http://schemas.microsoft.com/office/2007/relationships/diagramDrawing" Target="../diagrams/drawing20.xml"/><Relationship Id="rId3" Type="http://schemas.openxmlformats.org/officeDocument/2006/relationships/diagramLayout" Target="../diagrams/layout16.xml"/><Relationship Id="rId21" Type="http://schemas.microsoft.com/office/2007/relationships/diagramDrawing" Target="../diagrams/drawing19.xml"/><Relationship Id="rId7" Type="http://schemas.openxmlformats.org/officeDocument/2006/relationships/diagramData" Target="../diagrams/data17.xml"/><Relationship Id="rId12" Type="http://schemas.openxmlformats.org/officeDocument/2006/relationships/diagramData" Target="../diagrams/data18.xml"/><Relationship Id="rId17" Type="http://schemas.openxmlformats.org/officeDocument/2006/relationships/diagramData" Target="../diagrams/data19.xml"/><Relationship Id="rId25" Type="http://schemas.openxmlformats.org/officeDocument/2006/relationships/diagramColors" Target="../diagrams/colors20.xml"/><Relationship Id="rId2" Type="http://schemas.openxmlformats.org/officeDocument/2006/relationships/diagramData" Target="../diagrams/data16.xml"/><Relationship Id="rId16" Type="http://schemas.microsoft.com/office/2007/relationships/diagramDrawing" Target="../diagrams/drawing18.xml"/><Relationship Id="rId20" Type="http://schemas.openxmlformats.org/officeDocument/2006/relationships/diagramColors" Target="../diagrams/colors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24" Type="http://schemas.openxmlformats.org/officeDocument/2006/relationships/diagramQuickStyle" Target="../diagrams/quickStyle20.xml"/><Relationship Id="rId5" Type="http://schemas.openxmlformats.org/officeDocument/2006/relationships/diagramColors" Target="../diagrams/colors16.xml"/><Relationship Id="rId15" Type="http://schemas.openxmlformats.org/officeDocument/2006/relationships/diagramColors" Target="../diagrams/colors18.xml"/><Relationship Id="rId23" Type="http://schemas.openxmlformats.org/officeDocument/2006/relationships/diagramLayout" Target="../diagrams/layout20.xml"/><Relationship Id="rId10" Type="http://schemas.openxmlformats.org/officeDocument/2006/relationships/diagramColors" Target="../diagrams/colors17.xml"/><Relationship Id="rId19" Type="http://schemas.openxmlformats.org/officeDocument/2006/relationships/diagramQuickStyle" Target="../diagrams/quickStyle19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Relationship Id="rId14" Type="http://schemas.openxmlformats.org/officeDocument/2006/relationships/diagramQuickStyle" Target="../diagrams/quickStyle18.xml"/><Relationship Id="rId22" Type="http://schemas.openxmlformats.org/officeDocument/2006/relationships/diagramData" Target="../diagrams/data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2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116632"/>
            <a:ext cx="8134672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автономное дошкольное</a:t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муниципального образования г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Нягань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«Детский сад общеразвивающего вида с приоритетным осуществлением деятельности по познавательно-речевому направлению развития детей</a:t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6 «Рябинка»</a:t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827584" y="1916832"/>
            <a:ext cx="7630616" cy="2880320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ИННОВАЦИОННЫЙ </a:t>
            </a:r>
            <a:r>
              <a:rPr lang="ru-RU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ПЕДАГОГИЧЕСКИЙ </a:t>
            </a:r>
            <a:r>
              <a:rPr lang="ru-RU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sz="2700" cap="small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«формирование </a:t>
            </a:r>
            <a:r>
              <a:rPr lang="ru-RU" sz="2700" cap="small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художественно-эстетических способностей у детей </a:t>
            </a:r>
            <a:r>
              <a:rPr lang="ru-RU" sz="2700" cap="small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старшего дошкольного </a:t>
            </a:r>
            <a:r>
              <a:rPr lang="ru-RU" sz="2700" cap="small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возраста, через обучение прикладному искусству обских </a:t>
            </a:r>
            <a:r>
              <a:rPr lang="ru-RU" sz="2700" cap="small" dirty="0" err="1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угров</a:t>
            </a:r>
            <a:r>
              <a:rPr lang="ru-RU" sz="2700" cap="small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</a:p>
          <a:p>
            <a:pPr algn="ctr"/>
            <a:endParaRPr lang="ru-RU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Осипова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Зиля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Фатхулловна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высшей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квалификационной категории</a:t>
            </a:r>
            <a:r>
              <a:rPr lang="ru-RU" sz="2000" dirty="0">
                <a:solidFill>
                  <a:srgbClr val="1F497D">
                    <a:lumMod val="50000"/>
                  </a:srgbClr>
                </a:solidFill>
              </a:rPr>
              <a:t/>
            </a:r>
            <a:br>
              <a:rPr lang="ru-RU" sz="2000" dirty="0">
                <a:solidFill>
                  <a:srgbClr val="1F497D">
                    <a:lumMod val="50000"/>
                  </a:srgbClr>
                </a:solidFill>
              </a:rPr>
            </a:br>
            <a:r>
              <a:rPr lang="ru-RU" sz="2000" dirty="0">
                <a:solidFill>
                  <a:srgbClr val="1F497D">
                    <a:lumMod val="50000"/>
                  </a:srgbClr>
                </a:solidFill>
              </a:rPr>
              <a:t> </a:t>
            </a:r>
          </a:p>
          <a:p>
            <a:pPr algn="ctr"/>
            <a:endParaRPr lang="ru-RU" sz="2000" cap="small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76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523" y="1412776"/>
            <a:ext cx="3753000" cy="50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75" y="49382"/>
            <a:ext cx="4560000" cy="34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94" y="3410857"/>
            <a:ext cx="4560000" cy="34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6569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404664"/>
            <a:ext cx="3672408" cy="17281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Мини-музей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«Северные просторы»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«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Северные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просторы»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SC02604"/>
          <p:cNvPicPr>
            <a:picLocks noChangeAspect="1" noChangeArrowheads="1"/>
          </p:cNvPicPr>
          <p:nvPr/>
        </p:nvPicPr>
        <p:blipFill>
          <a:blip r:embed="rId2" cstate="print"/>
          <a:srcRect b="11111"/>
          <a:stretch>
            <a:fillRect/>
          </a:stretch>
        </p:blipFill>
        <p:spPr bwMode="auto">
          <a:xfrm>
            <a:off x="467544" y="548680"/>
            <a:ext cx="4374000" cy="29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DSC007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924944"/>
            <a:ext cx="3605179" cy="370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DSC02608"/>
          <p:cNvPicPr>
            <a:picLocks noChangeAspect="1" noChangeArrowheads="1"/>
          </p:cNvPicPr>
          <p:nvPr/>
        </p:nvPicPr>
        <p:blipFill>
          <a:blip r:embed="rId4" cstate="print"/>
          <a:srcRect r="3870" b="12634"/>
          <a:stretch>
            <a:fillRect/>
          </a:stretch>
        </p:blipFill>
        <p:spPr bwMode="auto">
          <a:xfrm>
            <a:off x="467542" y="3501008"/>
            <a:ext cx="4297265" cy="29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DSC026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76056" cy="3803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SC02641"/>
          <p:cNvPicPr>
            <a:picLocks noChangeAspect="1" noChangeArrowheads="1"/>
          </p:cNvPicPr>
          <p:nvPr/>
        </p:nvPicPr>
        <p:blipFill>
          <a:blip r:embed="rId3" cstate="print"/>
          <a:srcRect r="-1302" b="10887"/>
          <a:stretch>
            <a:fillRect/>
          </a:stretch>
        </p:blipFill>
        <p:spPr bwMode="auto">
          <a:xfrm>
            <a:off x="3707903" y="3140968"/>
            <a:ext cx="5313915" cy="349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DSC02627"/>
          <p:cNvPicPr>
            <a:picLocks noChangeAspect="1" noChangeArrowheads="1"/>
          </p:cNvPicPr>
          <p:nvPr/>
        </p:nvPicPr>
        <p:blipFill>
          <a:blip r:embed="rId2" cstate="print"/>
          <a:srcRect r="2826" b="10578"/>
          <a:stretch>
            <a:fillRect/>
          </a:stretch>
        </p:blipFill>
        <p:spPr bwMode="auto">
          <a:xfrm>
            <a:off x="179512" y="332655"/>
            <a:ext cx="4500000" cy="3109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DSC02632"/>
          <p:cNvPicPr>
            <a:picLocks noChangeAspect="1" noChangeArrowheads="1"/>
          </p:cNvPicPr>
          <p:nvPr/>
        </p:nvPicPr>
        <p:blipFill>
          <a:blip r:embed="rId3" cstate="print"/>
          <a:srcRect r="4590" b="10578"/>
          <a:stretch>
            <a:fillRect/>
          </a:stretch>
        </p:blipFill>
        <p:spPr bwMode="auto">
          <a:xfrm>
            <a:off x="1835696" y="3501008"/>
            <a:ext cx="4604212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DSC02630"/>
          <p:cNvPicPr>
            <a:picLocks noChangeAspect="1" noChangeArrowheads="1"/>
          </p:cNvPicPr>
          <p:nvPr/>
        </p:nvPicPr>
        <p:blipFill>
          <a:blip r:embed="rId4" cstate="print"/>
          <a:srcRect l="870" t="6371" r="4492" b="10811"/>
          <a:stretch>
            <a:fillRect/>
          </a:stretch>
        </p:blipFill>
        <p:spPr bwMode="auto">
          <a:xfrm>
            <a:off x="4716012" y="260648"/>
            <a:ext cx="4474396" cy="33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4180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Ресурсы 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99372590"/>
              </p:ext>
            </p:extLst>
          </p:nvPr>
        </p:nvGraphicFramePr>
        <p:xfrm>
          <a:off x="251520" y="764704"/>
          <a:ext cx="8568952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332656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этап - диагностический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052736"/>
          <a:ext cx="82296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8"/>
          <p:cNvSpPr>
            <a:spLocks noGrp="1"/>
          </p:cNvSpPr>
          <p:nvPr/>
        </p:nvSpPr>
        <p:spPr>
          <a:xfrm>
            <a:off x="3887924" y="2960948"/>
            <a:ext cx="1368152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778098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этап – проектно-организационный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457200" y="1268760"/>
          <a:ext cx="82296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этап – практический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052736"/>
          <a:ext cx="7931224" cy="5421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Работа с педагогами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052736"/>
          <a:ext cx="7931224" cy="5421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 проекта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33398197"/>
              </p:ext>
            </p:extLst>
          </p:nvPr>
        </p:nvGraphicFramePr>
        <p:xfrm>
          <a:off x="395536" y="908720"/>
          <a:ext cx="8280920" cy="5688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88663335"/>
              </p:ext>
            </p:extLst>
          </p:nvPr>
        </p:nvGraphicFramePr>
        <p:xfrm>
          <a:off x="457200" y="188640"/>
          <a:ext cx="8147248" cy="6285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Рабочий ритм дня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124744"/>
          <a:ext cx="7467600" cy="5349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Рабочий ритм недели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4" name="Организационная диаграмма 101"/>
          <p:cNvGraphicFramePr>
            <a:graphicFrameLocks noGrp="1"/>
          </p:cNvGraphicFramePr>
          <p:nvPr>
            <p:ph sz="quarter" idx="1"/>
          </p:nvPr>
        </p:nvGraphicFramePr>
        <p:xfrm>
          <a:off x="251520" y="1844824"/>
          <a:ext cx="3744416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Организационная диаграмма 108"/>
          <p:cNvGraphicFramePr/>
          <p:nvPr/>
        </p:nvGraphicFramePr>
        <p:xfrm>
          <a:off x="5220072" y="1700808"/>
          <a:ext cx="3024336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6" name="Организационная диаграмма 115"/>
          <p:cNvGraphicFramePr/>
          <p:nvPr/>
        </p:nvGraphicFramePr>
        <p:xfrm>
          <a:off x="3203848" y="2996952"/>
          <a:ext cx="3168352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7" name="Организационная диаграмма 122"/>
          <p:cNvGraphicFramePr/>
          <p:nvPr/>
        </p:nvGraphicFramePr>
        <p:xfrm>
          <a:off x="251521" y="4365104"/>
          <a:ext cx="4464496" cy="101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8" name="Организационная диаграмма 131"/>
          <p:cNvGraphicFramePr/>
          <p:nvPr/>
        </p:nvGraphicFramePr>
        <p:xfrm>
          <a:off x="4716016" y="4437112"/>
          <a:ext cx="3790950" cy="91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этап – итоговый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9575663"/>
              </p:ext>
            </p:extLst>
          </p:nvPr>
        </p:nvGraphicFramePr>
        <p:xfrm>
          <a:off x="457200" y="836712"/>
          <a:ext cx="82296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DSC00991.JPG"/>
          <p:cNvPicPr>
            <a:picLocks noChangeAspect="1" noChangeArrowheads="1"/>
          </p:cNvPicPr>
          <p:nvPr/>
        </p:nvPicPr>
        <p:blipFill>
          <a:blip r:embed="rId2" cstate="print"/>
          <a:srcRect l="20683" t="7468" r="14116" b="13848"/>
          <a:stretch>
            <a:fillRect/>
          </a:stretch>
        </p:blipFill>
        <p:spPr bwMode="auto">
          <a:xfrm>
            <a:off x="4283968" y="3429000"/>
            <a:ext cx="4666380" cy="316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Мои документы\САД\фото кукла\DSCN1401.JPG"/>
          <p:cNvPicPr>
            <a:picLocks noChangeAspect="1" noChangeArrowheads="1"/>
          </p:cNvPicPr>
          <p:nvPr/>
        </p:nvPicPr>
        <p:blipFill>
          <a:blip r:embed="rId3" cstate="print"/>
          <a:srcRect l="12988" t="2751"/>
          <a:stretch>
            <a:fillRect/>
          </a:stretch>
        </p:blipFill>
        <p:spPr bwMode="auto">
          <a:xfrm>
            <a:off x="4860032" y="0"/>
            <a:ext cx="3951139" cy="33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Мои документы\САД\фото кукла\DSCN1689.JPG"/>
          <p:cNvPicPr>
            <a:picLocks noChangeAspect="1" noChangeArrowheads="1"/>
          </p:cNvPicPr>
          <p:nvPr/>
        </p:nvPicPr>
        <p:blipFill>
          <a:blip r:embed="rId4" cstate="print"/>
          <a:srcRect l="26375" t="11150" r="33463" b="9051"/>
          <a:stretch>
            <a:fillRect/>
          </a:stretch>
        </p:blipFill>
        <p:spPr bwMode="auto">
          <a:xfrm>
            <a:off x="323528" y="404664"/>
            <a:ext cx="3792790" cy="56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274638"/>
            <a:ext cx="4896544" cy="1570186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Выставка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«Северные просторы»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SC00770"/>
          <p:cNvPicPr>
            <a:picLocks noChangeAspect="1" noChangeArrowheads="1"/>
          </p:cNvPicPr>
          <p:nvPr/>
        </p:nvPicPr>
        <p:blipFill>
          <a:blip r:embed="rId2" cstate="print"/>
          <a:srcRect r="1165" b="10578"/>
          <a:stretch>
            <a:fillRect/>
          </a:stretch>
        </p:blipFill>
        <p:spPr bwMode="auto">
          <a:xfrm>
            <a:off x="4427984" y="2204864"/>
            <a:ext cx="4536000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DSC00780"/>
          <p:cNvPicPr>
            <a:picLocks noChangeAspect="1" noChangeArrowheads="1"/>
          </p:cNvPicPr>
          <p:nvPr/>
        </p:nvPicPr>
        <p:blipFill>
          <a:blip r:embed="rId3" cstate="print"/>
          <a:srcRect r="6460" b="10578"/>
          <a:stretch>
            <a:fillRect/>
          </a:stretch>
        </p:blipFill>
        <p:spPr bwMode="auto">
          <a:xfrm>
            <a:off x="179512" y="3429000"/>
            <a:ext cx="4217688" cy="30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SC02609"/>
          <p:cNvPicPr>
            <a:picLocks noChangeAspect="1" noChangeArrowheads="1"/>
          </p:cNvPicPr>
          <p:nvPr/>
        </p:nvPicPr>
        <p:blipFill>
          <a:blip r:embed="rId4" cstate="print"/>
          <a:srcRect l="7368" r="735" b="17669"/>
          <a:stretch>
            <a:fillRect/>
          </a:stretch>
        </p:blipFill>
        <p:spPr bwMode="auto">
          <a:xfrm>
            <a:off x="179512" y="332656"/>
            <a:ext cx="4241459" cy="295200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Результаты диагностического обследования детей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46982585"/>
              </p:ext>
            </p:extLst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Результативность проекта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219256" cy="556523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детей: 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сформирован устойчивый  интерес детей к произведениям декоративно-прикладного искусства народов ханты и манси; 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развито умение  изготовлять традиционные  куклы акань,  пакы; шить предметы для рукоделий, нагрудные украшения, накосники, пояса, воротники. 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родителей: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принимали активное участие  в практической  исследовательской деятельности, проведении праздников, в совместных экскурсиях.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педагогов: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приобрели новые знания, 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опыт практической деятельности.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Количественные результаты: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100% воспитанников ДОУ (это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дети  5-7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лет) приобрели новые знания и практические умения.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100% родителей привлечены к совместным мероприятиям детского сада и семьи на комплексное решение задач познавательного, художественно-эстетического и речевого развития детей через ознакомление с декоративно-прикладным искусством хантов и манси.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Перспективы развития проекта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23528" y="764704"/>
          <a:ext cx="8820472" cy="609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694766113"/>
              </p:ext>
            </p:extLst>
          </p:nvPr>
        </p:nvGraphicFramePr>
        <p:xfrm>
          <a:off x="323528" y="404664"/>
          <a:ext cx="8352928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ctr"/>
            <a:endParaRPr lang="ru-RU" sz="3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02963885"/>
              </p:ext>
            </p:extLst>
          </p:nvPr>
        </p:nvGraphicFramePr>
        <p:xfrm>
          <a:off x="395536" y="908720"/>
          <a:ext cx="8280920" cy="5688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052736"/>
          <a:ext cx="7467600" cy="5421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395536" y="0"/>
            <a:ext cx="8229600" cy="70609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Методы реализации проекта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Приемы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17200269"/>
              </p:ext>
            </p:extLst>
          </p:nvPr>
        </p:nvGraphicFramePr>
        <p:xfrm>
          <a:off x="457200" y="836712"/>
          <a:ext cx="82296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8"/>
          <p:cNvSpPr>
            <a:spLocks noGrp="1"/>
          </p:cNvSpPr>
          <p:nvPr/>
        </p:nvSpPr>
        <p:spPr>
          <a:xfrm>
            <a:off x="3887924" y="2960948"/>
            <a:ext cx="1368152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работы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836712"/>
          <a:ext cx="82296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8"/>
          <p:cNvSpPr>
            <a:spLocks noGrp="1"/>
          </p:cNvSpPr>
          <p:nvPr/>
        </p:nvSpPr>
        <p:spPr>
          <a:xfrm>
            <a:off x="3887924" y="2960948"/>
            <a:ext cx="1368152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1027" name="Picture 3" descr="D:\Мои документы\САД\фото кукла\DSCN10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869160"/>
            <a:ext cx="1908000" cy="1484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SC0077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2852937"/>
            <a:ext cx="1872000" cy="1401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D:\Мои документы\САД\фото кукла\DSCN106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9365" y="980728"/>
            <a:ext cx="1824203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457200" y="404664"/>
          <a:ext cx="822960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8"/>
          <p:cNvSpPr>
            <a:spLocks noGrp="1"/>
          </p:cNvSpPr>
          <p:nvPr/>
        </p:nvSpPr>
        <p:spPr>
          <a:xfrm>
            <a:off x="3887924" y="2960948"/>
            <a:ext cx="1368152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 lvl="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SzPct val="76000"/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формирование у детей дошкольного возраста базиса личностной культуры на основе ознакомления с бытом и жизнью народов ханты  и манси, характерами, присущими им нравственными ценностями, традициями, особенностями культуры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01" y="148794"/>
            <a:ext cx="4368192" cy="3248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12" y="3396839"/>
            <a:ext cx="4323745" cy="3242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247982"/>
            <a:ext cx="3603048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59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1028</TotalTime>
  <Words>997</Words>
  <Application>Microsoft Office PowerPoint</Application>
  <PresentationFormat>Экран (4:3)</PresentationFormat>
  <Paragraphs>199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Calibri</vt:lpstr>
      <vt:lpstr>Century Schoolbook</vt:lpstr>
      <vt:lpstr>Times New Roman</vt:lpstr>
      <vt:lpstr>Wingdings</vt:lpstr>
      <vt:lpstr>Wingdings 2</vt:lpstr>
      <vt:lpstr>Эркер</vt:lpstr>
      <vt:lpstr>                 Муниципальное автономное дошкольное образовательное учреждение муниципального образования г. Нягань «Детский сад общеразвивающего вида с приоритетным осуществлением деятельности по познавательно-речевому направлению развития детей № 6 «Рябинка» </vt:lpstr>
      <vt:lpstr>Актуальность проекта</vt:lpstr>
      <vt:lpstr>Презентация PowerPoint</vt:lpstr>
      <vt:lpstr>Презентация PowerPoint</vt:lpstr>
      <vt:lpstr>Презентация PowerPoint</vt:lpstr>
      <vt:lpstr>Приемы</vt:lpstr>
      <vt:lpstr>Основные направления работы </vt:lpstr>
      <vt:lpstr>Презентация PowerPoint</vt:lpstr>
      <vt:lpstr>Презентация PowerPoint</vt:lpstr>
      <vt:lpstr>Презентация PowerPoint</vt:lpstr>
      <vt:lpstr> Мини-музей                                       «Северные просторы»</vt:lpstr>
      <vt:lpstr>Презентация PowerPoint</vt:lpstr>
      <vt:lpstr>Презентация PowerPoint</vt:lpstr>
      <vt:lpstr>Ресурсы  </vt:lpstr>
      <vt:lpstr>Презентация PowerPoint</vt:lpstr>
      <vt:lpstr>I этап - диагностический</vt:lpstr>
      <vt:lpstr>II этап – проектно-организационный</vt:lpstr>
      <vt:lpstr>III этап – практический</vt:lpstr>
      <vt:lpstr>Работа с педагогами</vt:lpstr>
      <vt:lpstr>Презентация PowerPoint</vt:lpstr>
      <vt:lpstr>Рабочий ритм дня </vt:lpstr>
      <vt:lpstr>Рабочий ритм недели</vt:lpstr>
      <vt:lpstr>IVэтап – итоговый </vt:lpstr>
      <vt:lpstr>Презентация PowerPoint</vt:lpstr>
      <vt:lpstr>Выставка «Северные просторы» </vt:lpstr>
      <vt:lpstr>Результаты диагностического обследования детей</vt:lpstr>
      <vt:lpstr>Результативность проекта</vt:lpstr>
      <vt:lpstr>Перспективы развития проекта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119</cp:revision>
  <dcterms:created xsi:type="dcterms:W3CDTF">2014-11-01T11:40:30Z</dcterms:created>
  <dcterms:modified xsi:type="dcterms:W3CDTF">2022-03-31T12:13:26Z</dcterms:modified>
</cp:coreProperties>
</file>