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76" r:id="rId3"/>
    <p:sldId id="373" r:id="rId4"/>
    <p:sldId id="357" r:id="rId5"/>
    <p:sldId id="374" r:id="rId6"/>
    <p:sldId id="375" r:id="rId7"/>
    <p:sldId id="371" r:id="rId8"/>
    <p:sldId id="261" r:id="rId9"/>
    <p:sldId id="257" r:id="rId10"/>
    <p:sldId id="268" r:id="rId11"/>
    <p:sldId id="366" r:id="rId12"/>
    <p:sldId id="370" r:id="rId13"/>
    <p:sldId id="365" r:id="rId14"/>
    <p:sldId id="368" r:id="rId15"/>
    <p:sldId id="362" r:id="rId16"/>
    <p:sldId id="372" r:id="rId17"/>
    <p:sldId id="3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28779-2FEA-4EA3-950B-266791C844F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7D849-37D7-4302-BDC4-250FF2B92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090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7D849-37D7-4302-BDC4-250FF2B92DA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04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2C0CB-CA97-4C59-AC9A-2252D2897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2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4.tiff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43.jpeg"/><Relationship Id="rId11" Type="http://schemas.openxmlformats.org/officeDocument/2006/relationships/image" Target="../media/image47.png"/><Relationship Id="rId5" Type="http://schemas.openxmlformats.org/officeDocument/2006/relationships/image" Target="../media/image42.jpeg"/><Relationship Id="rId10" Type="http://schemas.openxmlformats.org/officeDocument/2006/relationships/image" Target="../media/image46.jpeg"/><Relationship Id="rId4" Type="http://schemas.openxmlformats.org/officeDocument/2006/relationships/image" Target="../media/image41.png"/><Relationship Id="rId9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7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slide" Target="slide2.xml"/><Relationship Id="rId5" Type="http://schemas.openxmlformats.org/officeDocument/2006/relationships/image" Target="../media/image56.jpe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1.jpe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5.jpe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64.jpeg"/><Relationship Id="rId11" Type="http://schemas.openxmlformats.org/officeDocument/2006/relationships/image" Target="../media/image67.png"/><Relationship Id="rId5" Type="http://schemas.openxmlformats.org/officeDocument/2006/relationships/image" Target="../media/image63.jpeg"/><Relationship Id="rId10" Type="http://schemas.microsoft.com/office/2007/relationships/hdphoto" Target="../media/hdphoto7.wdp"/><Relationship Id="rId4" Type="http://schemas.openxmlformats.org/officeDocument/2006/relationships/image" Target="../media/image62.jpeg"/><Relationship Id="rId9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image" Target="../media/image4.jpeg"/><Relationship Id="rId26" Type="http://schemas.openxmlformats.org/officeDocument/2006/relationships/image" Target="../media/image10.jpeg"/><Relationship Id="rId3" Type="http://schemas.openxmlformats.org/officeDocument/2006/relationships/slide" Target="slide4.xml"/><Relationship Id="rId21" Type="http://schemas.openxmlformats.org/officeDocument/2006/relationships/image" Target="../media/image7.jpeg"/><Relationship Id="rId7" Type="http://schemas.openxmlformats.org/officeDocument/2006/relationships/slide" Target="slide7.xml"/><Relationship Id="rId12" Type="http://schemas.openxmlformats.org/officeDocument/2006/relationships/slide" Target="slide15.xml"/><Relationship Id="rId17" Type="http://schemas.microsoft.com/office/2007/relationships/hdphoto" Target="../media/hdphoto2.wdp"/><Relationship Id="rId25" Type="http://schemas.microsoft.com/office/2007/relationships/hdphoto" Target="../media/hdphoto4.wdp"/><Relationship Id="rId2" Type="http://schemas.openxmlformats.org/officeDocument/2006/relationships/slide" Target="slide3.xml"/><Relationship Id="rId16" Type="http://schemas.openxmlformats.org/officeDocument/2006/relationships/image" Target="../media/image3.png"/><Relationship Id="rId20" Type="http://schemas.openxmlformats.org/officeDocument/2006/relationships/image" Target="../media/image6.jpeg"/><Relationship Id="rId29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image" Target="../media/image9.png"/><Relationship Id="rId32" Type="http://schemas.openxmlformats.org/officeDocument/2006/relationships/image" Target="../media/image14.png"/><Relationship Id="rId5" Type="http://schemas.openxmlformats.org/officeDocument/2006/relationships/slide" Target="slide6.xml"/><Relationship Id="rId15" Type="http://schemas.microsoft.com/office/2007/relationships/hdphoto" Target="../media/hdphoto1.wdp"/><Relationship Id="rId23" Type="http://schemas.microsoft.com/office/2007/relationships/hdphoto" Target="../media/hdphoto3.wdp"/><Relationship Id="rId28" Type="http://schemas.openxmlformats.org/officeDocument/2006/relationships/image" Target="../media/image12.jpeg"/><Relationship Id="rId10" Type="http://schemas.openxmlformats.org/officeDocument/2006/relationships/slide" Target="slide13.xml"/><Relationship Id="rId19" Type="http://schemas.openxmlformats.org/officeDocument/2006/relationships/image" Target="../media/image5.png"/><Relationship Id="rId31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slide" Target="slide12.xml"/><Relationship Id="rId14" Type="http://schemas.openxmlformats.org/officeDocument/2006/relationships/image" Target="../media/image2.png"/><Relationship Id="rId22" Type="http://schemas.openxmlformats.org/officeDocument/2006/relationships/image" Target="../media/image8.png"/><Relationship Id="rId27" Type="http://schemas.openxmlformats.org/officeDocument/2006/relationships/image" Target="../media/image11.png"/><Relationship Id="rId30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0.png"/><Relationship Id="rId4" Type="http://schemas.openxmlformats.org/officeDocument/2006/relationships/image" Target="../media/image15.jpeg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slide" Target="slide2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5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slide" Target="slide2.xml"/><Relationship Id="rId5" Type="http://schemas.microsoft.com/office/2007/relationships/hdphoto" Target="../media/hdphoto6.wdp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slide" Target="slide2.xml"/><Relationship Id="rId4" Type="http://schemas.openxmlformats.org/officeDocument/2006/relationships/image" Target="../media/image30.jpe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slide" Target="slide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332656"/>
            <a:ext cx="7124328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 №91 «Росинка», г. Вологда, с. Молочное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920880" cy="3168352"/>
          </a:xfrm>
        </p:spPr>
        <p:txBody>
          <a:bodyPr>
            <a:no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Виртуальное путешествие</a:t>
            </a:r>
          </a:p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«Откуда маслице пришло?»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5373216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Перькова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С.В., воспитатель старшей логопедической группы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128792" cy="50405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541500"/>
            <a:ext cx="8856538" cy="63164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/>
          </a:p>
        </p:txBody>
      </p:sp>
      <p:pic>
        <p:nvPicPr>
          <p:cNvPr id="6147" name="Picture 3" descr="C:\Users\Светлана\Desktop\Оплата Avon\ОплатаПенсионныйФонд_27.02.18_files\nd77K-SNtU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52" y="555504"/>
            <a:ext cx="4301391" cy="2784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1" name="Picture 7" descr="C:\Users\Светлана\Desktop\Оплата Avon\ОплатаПенсионныйФонд_27.02.18_files\x7.jpg.pagespeed.ic.iwNvN8ec2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454" y="555504"/>
            <a:ext cx="3960440" cy="2809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2" name="Picture 8" descr="C:\Users\Светлана\Desktop\Оплата Avon\ОплатаПенсионныйФонд_27.02.18_files\345ebbf368845bdb7074b79cca97655a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63" y="3573016"/>
            <a:ext cx="4320480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7261448" y="-6116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49" y="3522513"/>
            <a:ext cx="4133850" cy="298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1000">
        <p:split orient="vert"/>
      </p:transition>
    </mc:Choice>
    <mc:Fallback xmlns="">
      <p:transition spd="slow" advTm="1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4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Светлана\Desktop\Оплата Avon\ОплатаПенсионныйФонд_27.02.18_files\text_413676657366667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9418"/>
            <a:ext cx="2821742" cy="2458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 descr="C:\Users\Светлана\Desktop\Молочное\Разное музей\Транспортировка паросиловой устанвки в начале 1930-х гг 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10196"/>
            <a:ext cx="2698634" cy="1965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362" name="Picture 2" descr="C:\Users\Светлана\Desktop\Оплата Avon\ОплатаПенсионныйФонд_27.02.18_files\mol3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287" y="657224"/>
            <a:ext cx="3045103" cy="1945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C:\Users\Светлана\Desktop\Молочное\Чекулаевы Н. М. и Л. В\Mol14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79160"/>
            <a:ext cx="2647942" cy="2010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7261448" y="-22944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Светлана\Desktop\Оплата Avon\ОплатаПенсионныйФонд_27.02.18_files\Vologodskaja_gos._molochnohoz_._akad_._N_.V_._Vereshagina_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89959"/>
            <a:ext cx="2935124" cy="2080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3" descr="C:\Users\Светлана\Desktop\Оплата Avon\ОплатаПенсионныйФонд_27.02.18_files\molochnyy-institut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37" y="4681203"/>
            <a:ext cx="3917053" cy="2081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8728" y="349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2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Светлана\Desktop\Оплата Avon\ОплатаПенсионныйФонд_27.02.18_files\0_1349fe_87e065e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9004"/>
            <a:ext cx="3477233" cy="3506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1" name="Picture 3" descr="C:\Users\Светлана\Desktop\Молочное\Чекулаевы Н. М. и Л. В\Lin1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08698"/>
            <a:ext cx="3923456" cy="2462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2" name="Picture 4" descr="C:\Users\Светлана\Desktop\Оплата Avon\ОплатаПенсионныйФонд_27.02.18_files\vebinar_2015-1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08698"/>
            <a:ext cx="3719740" cy="2478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727982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Светлана\Desktop\Оплата Avon\ОплатаПенсионныйФонд_27.02.18_files\8462f6a3dfdaa08b795a2efefcc9faff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84" y="409004"/>
            <a:ext cx="4675272" cy="3506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8100" y="38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6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Светлана\Desktop\Оплата Avon\ОплатаПенсионныйФонд_27.02.18_files\history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226" y="603128"/>
            <a:ext cx="4000021" cy="2496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5" name="Picture 3" descr="C:\Users\Светлана\Desktop\Оплата Avon\ОплатаПенсионныйФонд_27.02.18_files\10977524112798363_15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863" y="3307789"/>
            <a:ext cx="3672408" cy="2805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C:\Users\Светлана\Desktop\Оплата Avon\ОплатаПенсионныйФонд_27.02.18_files\foto16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48" y="3376927"/>
            <a:ext cx="4130882" cy="2749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7263432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Светлана\Desktop\Оплата Avon\ОплатаПенсионныйФонд_27.02.18_files\i_07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4428570" cy="2461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1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8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Светлана\Desktop\Оплата Avon\ОплатаПенсионныйФонд_27.02.18_files\20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764704"/>
            <a:ext cx="4560168" cy="3420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7279952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26929"/>
            <a:ext cx="3562350" cy="3495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500" y="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4912320"/>
            <a:ext cx="838671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Учебно-опытный молочный завод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ВГМХА им. Н.В. Верещагина</a:t>
            </a:r>
          </a:p>
        </p:txBody>
      </p:sp>
    </p:spTree>
    <p:extLst>
      <p:ext uri="{BB962C8B-B14F-4D97-AF65-F5344CB8AC3E}">
        <p14:creationId xmlns:p14="http://schemas.microsoft.com/office/powerpoint/2010/main" val="255167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ветлана\Desktop\Оплата Avon\ОплатаПенсионныйФонд_27.02.18_files\32175272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4248472" cy="2846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 descr="C:\Users\Светлана\Desktop\Оплата Avon\ОплатаПенсионныйФонд_27.02.18_files\7546659868383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569" y="537377"/>
            <a:ext cx="4336303" cy="2905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C:\Users\Светлана\Desktop\Оплата Avon\ОплатаПенсионныйФонд_27.02.18_files\hqdefaul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986" y="3717032"/>
            <a:ext cx="3795301" cy="2846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C:\Users\Светлана\Desktop\Оплата Avon\ОплатаПенсионныйФонд_27.02.18_files\вологодское-масло.jpeg"/>
          <p:cNvPicPr>
            <a:picLocks noGrp="1" noChangeAspect="1" noChangeArrowheads="1"/>
          </p:cNvPicPr>
          <p:nvPr>
            <p:ph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32" y="565426"/>
            <a:ext cx="3837636" cy="2957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729696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1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4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Оплата Avon\ОплатаПенсионныйФонд_27.02.18_files\20155337.813500.957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74166"/>
            <a:ext cx="4036061" cy="2625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Светлана\Desktop\Оплата Avon\ОплатаПенсионныйФонд_27.02.18_files\1371725201-dscf102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61" y="3664883"/>
            <a:ext cx="3954015" cy="2634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Светлана\Desktop\Оплата Avon\ОплатаПенсионныйФонд_27.02.18_files\1495098228_uomz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8680"/>
            <a:ext cx="4016771" cy="272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Светлана\Desktop\Оплата Avon\ОплатаПенсионныйФонд_27.02.18_files\maslo_c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05" y="548680"/>
            <a:ext cx="3924322" cy="2943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7261448" y="-10244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284" y="415890"/>
            <a:ext cx="5715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061" y="24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1916832"/>
            <a:ext cx="8229600" cy="3950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встреч!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527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937"/>
            <a:ext cx="5133256" cy="6109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Карта путешествия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224" y="2048846"/>
            <a:ext cx="1355207" cy="5098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hlinkClick r:id="rId2" action="ppaction://hlinksldjump"/>
              </a:rPr>
              <a:t>1 слайд</a:t>
            </a:r>
            <a:endParaRPr lang="ru-RU" sz="2800" dirty="0" smtClean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679575" y="2030277"/>
            <a:ext cx="1412957" cy="546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3" action="ppaction://hlinksldjump"/>
              </a:rPr>
              <a:t>2 слайд</a:t>
            </a:r>
            <a:endParaRPr lang="ru-RU" sz="2800" dirty="0" smtClean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233311" y="2060198"/>
            <a:ext cx="1350902" cy="4871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4" action="ppaction://hlinksldjump"/>
              </a:rPr>
              <a:t>3 слайд</a:t>
            </a:r>
            <a:endParaRPr lang="ru-RU" sz="2800" dirty="0" smtClean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830268" y="2008675"/>
            <a:ext cx="1409875" cy="575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5" action="ppaction://hlinksldjump"/>
              </a:rPr>
              <a:t>4 слайд</a:t>
            </a:r>
            <a:endParaRPr lang="ru-RU" sz="2800" dirty="0" smtClean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561443" y="3993226"/>
            <a:ext cx="1882552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435152" y="3890949"/>
            <a:ext cx="1403245" cy="564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6" action="ppaction://hlinksldjump"/>
              </a:rPr>
              <a:t>7 слайд</a:t>
            </a:r>
            <a:endParaRPr lang="ru-RU" sz="2800" dirty="0" smtClean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132670" y="2030277"/>
            <a:ext cx="1464747" cy="569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7" action="ppaction://hlinksldjump"/>
              </a:rPr>
              <a:t>5 слайд</a:t>
            </a:r>
            <a:endParaRPr lang="ru-RU" sz="2800" dirty="0" smtClean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765790" y="3833288"/>
            <a:ext cx="1525288" cy="626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8" action="ppaction://hlinksldjump"/>
              </a:rPr>
              <a:t>9 слайд</a:t>
            </a:r>
            <a:endParaRPr lang="ru-RU" sz="2800" dirty="0" smtClean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6172292" y="3833288"/>
            <a:ext cx="1660927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9" action="ppaction://hlinksldjump"/>
              </a:rPr>
              <a:t>10 слайд</a:t>
            </a:r>
            <a:endParaRPr lang="ru-RU" sz="2800" dirty="0" smtClean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1557006" y="5760661"/>
            <a:ext cx="1562177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10" action="ppaction://hlinksldjump"/>
              </a:rPr>
              <a:t>11 слайд</a:t>
            </a:r>
            <a:endParaRPr lang="ru-RU" sz="2800" dirty="0" smtClean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3134037" y="5760661"/>
            <a:ext cx="1544915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11" action="ppaction://hlinksldjump"/>
              </a:rPr>
              <a:t>12 слайд</a:t>
            </a:r>
            <a:endParaRPr lang="ru-RU" sz="2800" dirty="0" smtClean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4653671" y="5760661"/>
            <a:ext cx="1633492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12" action="ppaction://hlinksldjump"/>
              </a:rPr>
              <a:t>13 слайд</a:t>
            </a:r>
            <a:endParaRPr lang="ru-RU" sz="2800" dirty="0" smtClean="0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6172292" y="5749469"/>
            <a:ext cx="1538105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13" action="ppaction://hlinksldjump"/>
              </a:rPr>
              <a:t>14 слайд</a:t>
            </a:r>
            <a:endParaRPr lang="ru-RU" sz="2800" dirty="0" smtClean="0"/>
          </a:p>
        </p:txBody>
      </p:sp>
      <p:sp>
        <p:nvSpPr>
          <p:cNvPr id="20" name="AutoShape 2" descr="https://st2.depositphotos.com/1257064/12387/v/950/depositphotos_123879622-stock-illustration-butter-with-brea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4" descr="https://st2.depositphotos.com/1257064/12387/v/950/depositphotos_123879622-stock-illustration-butter-with-brea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6" descr="https://banner2.kisspng.com/20180509/dhq/kisspng-smile-infant-clip-art-5af30b2c185a72.823988071525877548099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Светлана\Desktop\Оплата Avon\ОплатаПенсионныйФонд_27.02.18_files\kisspng-smile-infant-clip-art-5af30b2c185a72.8239880715258775480998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909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36" y="831601"/>
            <a:ext cx="13716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Светлана\Desktop\Оплата Avon\ОплатаПенсионныйФонд_27.02.18_files\1140243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993" b="100000" l="2622" r="977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14" y="815961"/>
            <a:ext cx="1111077" cy="111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Светлана\Desktop\Оплата Avon\ОплатаПенсионныйФонд_27.02.18_files\1522458927_d0b2d0bed0bfd180d0bed181d0b8d182d0b5d0bbd18cd0bdd18bd0b9-d0b7d0bdd0b0d0ba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834" y="804112"/>
            <a:ext cx="1211725" cy="96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Светлана\Desktop\Оплата Avon\ОплатаПенсионныйФонд_27.02.18_files\original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64" y="727353"/>
            <a:ext cx="1089000" cy="10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Светлана\Desktop\Оплата Avon\ОплатаПенсионныйФонд_27.02.18_files\vereschagi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2637367"/>
            <a:ext cx="923570" cy="123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13" descr="C:\Users\%D0%A1%D0%B2%D0%B5%D1%82%D0%BB%D0%B0%D0%BD%D0%B0\Desktop\%D0%9E%D0%BF%D0%BB%D0%B0%D1%82%D0%B0 Avon\%D0%9E%D0%BF%D0%BB%D0%B0%D1%82%D0%B0%D0%9F%D0%B5%D0%BD%D1%81%D0%B8%D0%BE%D0%BD%D0%BD%D1%8B%D0%B9%D0%A4%D0%BE%D0%BD%D0%B4_27.02.18_files\i (3)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AutoShape 15" descr="C:\Users\%D0%A1%D0%B2%D0%B5%D1%82%D0%BB%D0%B0%D0%BD%D0%B0\Desktop\%D0%9E%D0%BF%D0%BB%D0%B0%D1%82%D0%B0 Avon\%D0%9E%D0%BF%D0%BB%D0%B0%D1%82%D0%B0%D0%9F%D0%B5%D0%BD%D1%81%D0%B8%D0%BE%D0%BD%D0%BD%D1%8B%D0%B9%D0%A4%D0%BE%D0%BD%D0%B4_27.02.18_files\i (3)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Светлана\Desktop\Оплата Avon\ОплатаПенсионныйФонд_27.02.18_files\image010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308" y="716674"/>
            <a:ext cx="1430944" cy="132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AutoShape 22" descr="http://www.theschoolsupplyproject.org/uploads/4/5/9/8/45983423/6728933_orig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24" descr="C:\Users\%D0%A1%D0%B2%D0%B5%D1%82%D0%BB%D0%B0%D0%BD%D0%B0\Desktop\%D0%9E%D0%BF%D0%BB%D0%B0%D1%82%D0%B0 Avon\%D0%9E%D0%BF%D0%BB%D0%B0%D1%82%D0%B0%D0%9F%D0%B5%D0%BD%D1%81%D0%B8%D0%BE%D0%BD%D0%BD%D1%8B%D0%B9%D0%A4%D0%BE%D0%BD%D0%B4_27.02.18_files\i (4).webp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AutoShape 26" descr="C:\Users\%D0%A1%D0%B2%D0%B5%D1%82%D0%BB%D0%B0%D0%BD%D0%B0\Desktop\%D0%9E%D0%BF%D0%BB%D0%B0%D1%82%D0%B0 Avon\%D0%9E%D0%BF%D0%BB%D0%B0%D1%82%D0%B0%D0%9F%D0%B5%D0%BD%D1%81%D0%B8%D0%BE%D0%BD%D0%BD%D1%8B%D0%B9%D0%A4%D0%BE%D0%BD%D0%B4_27.02.18_files\i (4).webp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AutoShape 28" descr="C:\Users\%D0%A1%D0%B2%D0%B5%D1%82%D0%BB%D0%B0%D0%BD%D0%B0\Desktop\%D0%9E%D0%BF%D0%BB%D0%B0%D1%82%D0%B0 Avon\%D0%9E%D0%BF%D0%BB%D0%B0%D1%82%D0%B0%D0%9F%D0%B5%D0%BD%D1%81%D0%B8%D0%BE%D0%BD%D0%BD%D1%8B%D0%B9%D0%A4%D0%BE%D0%BD%D0%B4_27.02.18_files\i (4).webp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AutoShape 30" descr="https://im0-tub-ru.yandex.net/i?id=0571039ff7737dcc582f530316819704-srl&amp;n=13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" name="AutoShape 32" descr="https://im0-tub-ru.yandex.net/i?id=0571039ff7737dcc582f530316819704-srl&amp;n=13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AutoShape 34" descr="https://im0-tub-ru.yandex.net/i?id=0571039ff7737dcc582f530316819704-srl&amp;n=13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6" name="AutoShape 36" descr="C:\Users\%D0%A1%D0%B2%D0%B5%D1%82%D0%BB%D0%B0%D0%BD%D0%B0\Desktop\%D0%9E%D0%BF%D0%BB%D0%B0%D1%82%D0%B0 Avon\%D0%9E%D0%BF%D0%BB%D0%B0%D1%82%D0%B0%D0%9F%D0%B5%D0%BD%D1%81%D0%B8%D0%BE%D0%BD%D0%BD%D1%8B%D0%B9%D0%A4%D0%BE%D0%BD%D0%B4_27.02.18_files\i (5).webp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61" name="Picture 37" descr="C:\Users\Светлана\Desktop\Оплата Avon\ОплатаПенсионныйФонд_27.02.18_files\process2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741" y="2628712"/>
            <a:ext cx="1750337" cy="116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C:\Users\Светлана\Desktop\Оплата Avon\ОплатаПенсионныйФонд_27.02.18_files\счаст-ивый-шарж-сту-ент-выпускников-33242422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667" b="100000" l="0" r="100000">
                        <a14:foregroundMark x1="73925" y1="27000" x2="73925" y2="27000"/>
                        <a14:foregroundMark x1="74731" y1="64667" x2="74731" y2="64667"/>
                        <a14:foregroundMark x1="76344" y1="13667" x2="76344" y2="13667"/>
                        <a14:foregroundMark x1="81183" y1="20000" x2="81183" y2="20000"/>
                        <a14:foregroundMark x1="34409" y1="13667" x2="34409" y2="1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73" y="2685103"/>
            <a:ext cx="1546345" cy="124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Светлана\Desktop\Оплата Avon\ОплатаПенсионныйФонд_27.02.18_files\Leche (1)-1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264" y="4618274"/>
            <a:ext cx="1275699" cy="84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6" descr="C:\Users\Светлана\Desktop\Оплата Avon\ОплатаПенсионныйФонд_27.02.18_files\any2fbimgloader10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292" y="4579597"/>
            <a:ext cx="1464747" cy="80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C:\Users\Светлана\Desktop\Оплата Avon\ОплатаПенсионныйФонд_27.02.18_files\depositphotos_81075830-stock-illustration-milk-products-vector-icon-set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143" y="4403387"/>
            <a:ext cx="1357274" cy="135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Объект 2"/>
          <p:cNvSpPr txBox="1">
            <a:spLocks/>
          </p:cNvSpPr>
          <p:nvPr/>
        </p:nvSpPr>
        <p:spPr>
          <a:xfrm>
            <a:off x="7597417" y="2042401"/>
            <a:ext cx="1470370" cy="6638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29" action="ppaction://hlinksldjump"/>
              </a:rPr>
              <a:t>6 слайд</a:t>
            </a:r>
            <a:endParaRPr lang="ru-RU" sz="2800" dirty="0" smtClean="0"/>
          </a:p>
        </p:txBody>
      </p:sp>
      <p:pic>
        <p:nvPicPr>
          <p:cNvPr id="65" name="Picture 19" descr="C:\Users\Светлана\Desktop\Оплата Avon\ОплатаПенсионныйФонд_27.02.18_files\71519.jp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985" y="716674"/>
            <a:ext cx="997233" cy="116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6" descr="C:\Users\Светлана\Desktop\Оплата Avon\ОплатаПенсионныйФонд_27.02.18_files\any2fbimgloader10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591" y="2807547"/>
            <a:ext cx="1464747" cy="80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Объект 2"/>
          <p:cNvSpPr txBox="1">
            <a:spLocks/>
          </p:cNvSpPr>
          <p:nvPr/>
        </p:nvSpPr>
        <p:spPr>
          <a:xfrm>
            <a:off x="2941591" y="3867101"/>
            <a:ext cx="1475655" cy="4871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hlinkClick r:id="rId31" action="ppaction://hlinksldjump"/>
              </a:rPr>
              <a:t>8 слайд</a:t>
            </a:r>
            <a:endParaRPr lang="ru-RU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579" y="4455861"/>
            <a:ext cx="1209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74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C:\Users\Светлана\Desktop\Оплата Avon\ОплатаПенсионныйФонд_27.02.18_files\gettyimages-499515925-612x6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35" y="1234210"/>
            <a:ext cx="2815455" cy="1876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58" name="Picture 2" descr="C:\Users\Светлана\Desktop\Оплата Avon\ОплатаПенсионныйФонд_27.02.18_files\1367654103_shutterstock_455259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36" y="1052736"/>
            <a:ext cx="3048000" cy="2029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59" name="Picture 3" descr="C:\Users\Светлана\Desktop\Оплата Avon\ОплатаПенсионныйФонд_27.02.18_files\Butterbrot_Bread_4668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776" y="3417628"/>
            <a:ext cx="2808312" cy="2038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60" name="Picture 4" descr="C:\Users\Светлана\Desktop\Оплата Avon\ОплатаПенсионныйФонд_27.02.18_files\Depositphotos_6186456_m-20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2411760" cy="1605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62" name="Picture 6" descr="C:\Users\Светлана\Desktop\Оплата Avon\ОплатаПенсионныйФонд_27.02.18_files\imag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11" y="4311510"/>
            <a:ext cx="2198564" cy="1947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726144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0736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9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36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010" y="398612"/>
            <a:ext cx="7571184" cy="8054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ВОЛОГОДСКОЕ МАСЛО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Светлана\Desktop\Оплата Avon\ОплатаПенсионныйФонд_27.02.18_files\7a3604ec-227f-49b6-994b-2a7942ce471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07604"/>
            <a:ext cx="4513684" cy="4513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726144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49238" y="504056"/>
            <a:ext cx="8838728" cy="5949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Виртуальное путешествие</a:t>
            </a:r>
          </a:p>
          <a:p>
            <a:pPr marL="0" indent="0" algn="ctr">
              <a:buNone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«Откуда маслице пришло?»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02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2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Оплата Avon\ОплатаПенсионныйФонд_27.02.18_files\rebus-korova_80757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70838"/>
            <a:ext cx="3096344" cy="2322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03" l="0" r="9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76872"/>
            <a:ext cx="4323523" cy="284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726144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10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8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0375" y="3032988"/>
            <a:ext cx="3491880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под осень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засыпает,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вновь весною оживает,</a:t>
            </a:r>
          </a:p>
          <a:p>
            <a:pPr fontAlgn="base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Коровам без нее беда,</a:t>
            </a:r>
          </a:p>
          <a:p>
            <a:pPr fontAlgn="base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их главная еда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ttps://fabrika-antey.ru/images/grass-clipart-star-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fabrika-antey.ru/images/grass-clipart-star-5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474" b="95526" l="941" r="98522">
                        <a14:foregroundMark x1="41935" y1="41579" x2="41935" y2="41579"/>
                        <a14:foregroundMark x1="11694" y1="61053" x2="11694" y2="61053"/>
                        <a14:foregroundMark x1="8737" y1="42632" x2="8737" y2="42632"/>
                        <a14:foregroundMark x1="8065" y1="40789" x2="8065" y2="40789"/>
                        <a14:foregroundMark x1="12634" y1="41842" x2="12634" y2="41842"/>
                        <a14:foregroundMark x1="11022" y1="51842" x2="11022" y2="51842"/>
                        <a14:foregroundMark x1="28763" y1="14474" x2="28763" y2="14474"/>
                        <a14:foregroundMark x1="29435" y1="17632" x2="29435" y2="17632"/>
                        <a14:foregroundMark x1="29839" y1="20789" x2="29839" y2="20789"/>
                        <a14:backgroundMark x1="22984" y1="53947" x2="22984" y2="53947"/>
                        <a14:backgroundMark x1="22177" y1="49211" x2="22177" y2="49211"/>
                        <a14:backgroundMark x1="19624" y1="50263" x2="19624" y2="50263"/>
                        <a14:backgroundMark x1="18280" y1="45526" x2="18280" y2="45526"/>
                        <a14:backgroundMark x1="17070" y1="41842" x2="17070" y2="41842"/>
                        <a14:backgroundMark x1="39113" y1="43421" x2="39113" y2="43421"/>
                        <a14:backgroundMark x1="36828" y1="52895" x2="36828" y2="52895"/>
                        <a14:backgroundMark x1="39113" y1="49211" x2="39113" y2="49211"/>
                        <a14:backgroundMark x1="40323" y1="41316" x2="40323" y2="41316"/>
                        <a14:backgroundMark x1="40995" y1="44737" x2="40995" y2="44737"/>
                        <a14:backgroundMark x1="42473" y1="43421" x2="42473" y2="43421"/>
                        <a14:backgroundMark x1="29570" y1="34211" x2="29570" y2="34211"/>
                        <a14:backgroundMark x1="29973" y1="45789" x2="29973" y2="45789"/>
                        <a14:backgroundMark x1="31183" y1="41579" x2="31183" y2="41579"/>
                        <a14:backgroundMark x1="34946" y1="38158" x2="34946" y2="38158"/>
                        <a14:backgroundMark x1="37366" y1="36842" x2="37366" y2="36842"/>
                        <a14:backgroundMark x1="31452" y1="54737" x2="31452" y2="54737"/>
                        <a14:backgroundMark x1="34409" y1="52368" x2="34409" y2="52368"/>
                        <a14:backgroundMark x1="25403" y1="47895" x2="25403" y2="47895"/>
                        <a14:backgroundMark x1="28091" y1="44737" x2="28091" y2="44737"/>
                        <a14:backgroundMark x1="26747" y1="44737" x2="26747" y2="44737"/>
                        <a14:backgroundMark x1="17473" y1="51053" x2="17473" y2="51053"/>
                        <a14:backgroundMark x1="18145" y1="53684" x2="18145" y2="53684"/>
                        <a14:backgroundMark x1="18817" y1="55526" x2="18817" y2="55526"/>
                        <a14:backgroundMark x1="16398" y1="47105" x2="16398" y2="47105"/>
                        <a14:backgroundMark x1="15591" y1="47895" x2="15591" y2="47895"/>
                        <a14:backgroundMark x1="14785" y1="45789" x2="14785" y2="45789"/>
                        <a14:backgroundMark x1="14113" y1="65526" x2="14113" y2="65526"/>
                        <a14:backgroundMark x1="10215" y1="65789" x2="10215" y2="65789"/>
                        <a14:backgroundMark x1="13575" y1="63684" x2="13575" y2="63684"/>
                        <a14:backgroundMark x1="34677" y1="31316" x2="34677" y2="31316"/>
                        <a14:backgroundMark x1="32930" y1="32105" x2="32930" y2="32105"/>
                        <a14:backgroundMark x1="42473" y1="33158" x2="42473" y2="33158"/>
                        <a14:backgroundMark x1="42742" y1="46579" x2="42742" y2="46579"/>
                        <a14:backgroundMark x1="26075" y1="51316" x2="26075" y2="51316"/>
                        <a14:backgroundMark x1="12903" y1="61842" x2="12903" y2="61842"/>
                        <a14:backgroundMark x1="12500" y1="60263" x2="12500" y2="60263"/>
                        <a14:backgroundMark x1="11694" y1="57368" x2="11694" y2="57368"/>
                        <a14:backgroundMark x1="30645" y1="20263" x2="30645" y2="20263"/>
                        <a14:backgroundMark x1="30914" y1="22105" x2="30914" y2="22105"/>
                        <a14:backgroundMark x1="51075" y1="39474" x2="51075" y2="39474"/>
                        <a14:backgroundMark x1="50672" y1="42895" x2="50672" y2="42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63" y="2348880"/>
            <a:ext cx="5233937" cy="267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726144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75" y="7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7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Оплата Avon\ОплатаПенсионныйФонд_27.02.18_files\medium-15066788111412855804155c08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3858565" cy="2514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C:\Users\Светлана\Desktop\Молочное\Разное музей\Стадо на пастбище под дер Маурино лето 1985 г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4002"/>
            <a:ext cx="3240359" cy="3211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C:\Users\Светлана\Desktop\Оплата Avon\ОплатаПенсионныйФонд_27.02.18_files\850_19_d_8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161" y="466159"/>
            <a:ext cx="4684295" cy="3119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7280448" y="-37896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Светлана\Desktop\Оплата Avon\ОплатаПенсионныйФонд_27.02.18_files\mehanizirovannoe-OBORUDOVANIE_DLYA_NADOYA_MOLOKA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096" y="3933056"/>
            <a:ext cx="4095360" cy="2514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8728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5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424936" cy="5976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dirty="0" smtClean="0">
              <a:solidFill>
                <a:srgbClr val="1002C2"/>
              </a:solidFill>
            </a:endParaRPr>
          </a:p>
        </p:txBody>
      </p:sp>
      <p:pic>
        <p:nvPicPr>
          <p:cNvPr id="5" name="Picture 6" descr="C:\Users\Светлана\Desktop\Оплата Avon\ОплатаПенсионныйФонд_27.02.18_files\Veptq-vfckf-Ctvtyrjdj___-696x4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99" y="1052736"/>
            <a:ext cx="6683089" cy="4714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Овал 5"/>
          <p:cNvSpPr/>
          <p:nvPr/>
        </p:nvSpPr>
        <p:spPr>
          <a:xfrm>
            <a:off x="3131840" y="2520994"/>
            <a:ext cx="1656184" cy="1498119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56176" y="2348880"/>
            <a:ext cx="1368152" cy="3168352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" name="AutoShape 2" descr="https://kitfort.ru/upload/iblock/5e1/3.jpg"/>
          <p:cNvSpPr>
            <a:spLocks noChangeAspect="1" noChangeArrowheads="1"/>
          </p:cNvSpPr>
          <p:nvPr/>
        </p:nvSpPr>
        <p:spPr bwMode="auto">
          <a:xfrm>
            <a:off x="155575" y="-2879725"/>
            <a:ext cx="8010525" cy="60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C:\Users\Светлана\Desktop\Оплата Avon\ОплатаПенсионныйФонд_27.02.18_files\сепаратор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450"/>
            <a:ext cx="4248150" cy="552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Светлана\Desktop\Оплата Avon\ОплатаПенсионныйФонд_27.02.18_files\взбивалк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806450"/>
            <a:ext cx="4838700" cy="552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4652"/>
            <a:ext cx="9361040" cy="7020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4652"/>
            <a:ext cx="9793088" cy="705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726144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2306712"/>
            <a:ext cx="8568952" cy="436264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2544" y="38394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Верещагин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Николай В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асильевич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- основоположник маслоделия в России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Светлана\Desktop\Оплата Avon\ОплатаПенсионныйФонд_27.02.18_files\vereschag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80" y="1666094"/>
            <a:ext cx="3417168" cy="457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ветлана\Desktop\Оплата Avon\ОплатаПенсионныйФонд_27.02.18_files\138.9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00" y="1666094"/>
            <a:ext cx="3427846" cy="457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7261448" y="0"/>
            <a:ext cx="1882552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На главную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Светлана\Desktop\Оплата Avon\ОплатаПенсионныйФонд_27.02.18_files\vereschag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4" y="1662646"/>
            <a:ext cx="3417168" cy="457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700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2946</TotalTime>
  <Words>147</Words>
  <Application>Microsoft Office PowerPoint</Application>
  <PresentationFormat>Экран (4:3)</PresentationFormat>
  <Paragraphs>49</Paragraphs>
  <Slides>17</Slides>
  <Notes>1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Муниципальное дошкольное образовательное учреждение  №91 «Росинка», г. Вологда, с. Молочное</vt:lpstr>
      <vt:lpstr>Карта путешествия</vt:lpstr>
      <vt:lpstr>Презентация PowerPoint</vt:lpstr>
      <vt:lpstr>ВОЛОГОДСКОЕ МАСЛО</vt:lpstr>
      <vt:lpstr>Презентация PowerPoint</vt:lpstr>
      <vt:lpstr>Презентация PowerPoint</vt:lpstr>
      <vt:lpstr>Презентация PowerPoint</vt:lpstr>
      <vt:lpstr>Презентация PowerPoint</vt:lpstr>
      <vt:lpstr>Верещагин Николай Васильевич - основоположник маслоделия в России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Светлана</cp:lastModifiedBy>
  <cp:revision>255</cp:revision>
  <dcterms:created xsi:type="dcterms:W3CDTF">2017-11-28T18:30:29Z</dcterms:created>
  <dcterms:modified xsi:type="dcterms:W3CDTF">2018-12-09T14:03:46Z</dcterms:modified>
</cp:coreProperties>
</file>