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75" r:id="rId9"/>
    <p:sldId id="262" r:id="rId10"/>
    <p:sldId id="263" r:id="rId11"/>
    <p:sldId id="273" r:id="rId12"/>
    <p:sldId id="274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4B9F0BA-7552-4771-8AF3-9562E9CB86CC}" type="datetimeFigureOut">
              <a:rPr lang="ru-RU" smtClean="0"/>
              <a:t>06.03.2021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FFCD1DF-C9EA-48EC-903E-52E0E63DBD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536" y="2463798"/>
            <a:ext cx="11015132" cy="215053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МУНИЦИПАЛЬНОЕ АВТОНОМНОЕ ОБЩЕОБРАЗОВАТЕЛЬНОЕ УЧРЕЖДЕНИЕ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«ОБРАЗОВАТЕЛЬНЫЙ ЦЕНТР №5 Г. ЧЕЛЯБИНСКА»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(МАОУ «ОЦ №5 г. Челябинска»)</a:t>
            </a:r>
            <a:r>
              <a:rPr lang="ru-RU" sz="800" dirty="0"/>
              <a:t/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Проектная работа </a:t>
            </a:r>
            <a:br>
              <a:rPr lang="ru-RU" sz="2400" dirty="0"/>
            </a:br>
            <a:r>
              <a:rPr lang="ru-RU" sz="2400" dirty="0"/>
              <a:t>Тема: </a:t>
            </a:r>
            <a:r>
              <a:rPr lang="ru-RU" sz="2400" b="1" dirty="0"/>
              <a:t>«Правильное питание»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Тип проекта: творческий</a:t>
            </a:r>
            <a:r>
              <a:rPr lang="ru-RU" sz="800" dirty="0"/>
              <a:t/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200" dirty="0"/>
              <a:t/>
            </a:r>
            <a:br>
              <a:rPr lang="ru-RU" sz="2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800" dirty="0"/>
              <a:t> </a:t>
            </a:r>
            <a:br>
              <a:rPr lang="ru-RU" sz="800" dirty="0"/>
            </a:br>
            <a:r>
              <a:rPr lang="ru-RU" sz="1400" dirty="0">
                <a:solidFill>
                  <a:schemeClr val="tx1"/>
                </a:solidFill>
              </a:rPr>
              <a:t> 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800" dirty="0"/>
              <a:t> 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484533" y="4250267"/>
            <a:ext cx="4267201" cy="1904997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 </a:t>
            </a:r>
            <a:br>
              <a:rPr lang="ru-RU" sz="8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 </a:t>
            </a:r>
            <a:br>
              <a:rPr lang="ru-RU" sz="8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1"/>
                </a:solidFill>
              </a:rPr>
              <a:t>Автор: </a:t>
            </a:r>
            <a:r>
              <a:rPr lang="ru-RU" sz="1600" dirty="0" err="1" smtClean="0">
                <a:solidFill>
                  <a:schemeClr val="tx1"/>
                </a:solidFill>
              </a:rPr>
              <a:t>Дерина</a:t>
            </a:r>
            <a:r>
              <a:rPr lang="ru-RU" sz="1600" dirty="0" smtClean="0">
                <a:solidFill>
                  <a:schemeClr val="tx1"/>
                </a:solidFill>
              </a:rPr>
              <a:t> Ксения Максимовна,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7-4 класс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Наставник: </a:t>
            </a:r>
            <a:r>
              <a:rPr lang="ru-RU" sz="1600" dirty="0" err="1" smtClean="0">
                <a:solidFill>
                  <a:schemeClr val="tx1"/>
                </a:solidFill>
              </a:rPr>
              <a:t>Ласькова</a:t>
            </a:r>
            <a:r>
              <a:rPr lang="ru-RU" sz="1600" dirty="0" smtClean="0">
                <a:solidFill>
                  <a:schemeClr val="tx1"/>
                </a:solidFill>
              </a:rPr>
              <a:t> Алена Ивановна,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Учитель физической культуры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 </a:t>
            </a:r>
            <a:br>
              <a:rPr lang="ru-RU" sz="800" dirty="0" smtClean="0"/>
            </a:br>
            <a:r>
              <a:rPr lang="ru-RU" sz="800" dirty="0" smtClean="0"/>
              <a:t> </a:t>
            </a:r>
            <a:br>
              <a:rPr lang="ru-RU" sz="8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> 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800" dirty="0" smtClean="0"/>
              <a:t> 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50554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5665" y="1507066"/>
            <a:ext cx="186267" cy="10668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866" y="843957"/>
            <a:ext cx="10828867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Витамин А</a:t>
            </a:r>
            <a:r>
              <a:rPr lang="ru-RU" sz="2000" dirty="0"/>
              <a:t> – важен для зрения и иммунной системы. </a:t>
            </a:r>
          </a:p>
          <a:p>
            <a:r>
              <a:rPr lang="ru-RU" sz="2000" dirty="0"/>
              <a:t>Содержится в таких продуктах как:</a:t>
            </a:r>
          </a:p>
          <a:p>
            <a:r>
              <a:rPr lang="ru-RU" sz="2000" dirty="0"/>
              <a:t>Морковь</a:t>
            </a:r>
          </a:p>
          <a:p>
            <a:r>
              <a:rPr lang="ru-RU" sz="2000" dirty="0"/>
              <a:t>Персики</a:t>
            </a:r>
          </a:p>
          <a:p>
            <a:r>
              <a:rPr lang="ru-RU" sz="2000" dirty="0"/>
              <a:t>Арбуз</a:t>
            </a:r>
          </a:p>
          <a:p>
            <a:r>
              <a:rPr lang="ru-RU" sz="2000" dirty="0"/>
              <a:t>Сладкий перец</a:t>
            </a:r>
          </a:p>
          <a:p>
            <a:r>
              <a:rPr lang="ru-RU" sz="2000" dirty="0"/>
              <a:t>Яичный </a:t>
            </a:r>
            <a:r>
              <a:rPr lang="ru-RU" sz="2000" dirty="0" smtClean="0"/>
              <a:t>желток</a:t>
            </a:r>
          </a:p>
          <a:p>
            <a:pPr marL="109728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Витамин В </a:t>
            </a:r>
            <a:r>
              <a:rPr lang="ru-RU" sz="2000" dirty="0" smtClean="0"/>
              <a:t>– стимулирует работу мозга, способствует росту организма, улучшает пищеварение пищи. </a:t>
            </a:r>
          </a:p>
          <a:p>
            <a:r>
              <a:rPr lang="ru-RU" sz="2000" dirty="0" smtClean="0"/>
              <a:t>Содержится в таких продуктах как:</a:t>
            </a:r>
          </a:p>
          <a:p>
            <a:r>
              <a:rPr lang="ru-RU" sz="2000" dirty="0" smtClean="0"/>
              <a:t>Капуста</a:t>
            </a:r>
          </a:p>
          <a:p>
            <a:r>
              <a:rPr lang="ru-RU" sz="2000" dirty="0" smtClean="0"/>
              <a:t>Хлеб</a:t>
            </a:r>
          </a:p>
          <a:p>
            <a:r>
              <a:rPr lang="ru-RU" sz="2000" dirty="0" smtClean="0"/>
              <a:t>Морковь</a:t>
            </a:r>
          </a:p>
          <a:p>
            <a:r>
              <a:rPr lang="ru-RU" sz="2000" dirty="0" smtClean="0"/>
              <a:t>Горох</a:t>
            </a:r>
          </a:p>
          <a:p>
            <a:r>
              <a:rPr lang="ru-RU" sz="2000" dirty="0" smtClean="0"/>
              <a:t>Картофель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552" y="3886368"/>
            <a:ext cx="3368225" cy="25654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372" y="298445"/>
            <a:ext cx="3516841" cy="282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533" y="590021"/>
            <a:ext cx="10972800" cy="432435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Витамин С</a:t>
            </a:r>
            <a:r>
              <a:rPr lang="ru-RU" sz="2000" dirty="0"/>
              <a:t> – он поддерживает иммунитет и повышает сопротивляемость организма простудам. </a:t>
            </a:r>
          </a:p>
          <a:p>
            <a:r>
              <a:rPr lang="ru-RU" sz="2000" dirty="0"/>
              <a:t>Содержится в таких продуктах как:</a:t>
            </a:r>
          </a:p>
          <a:p>
            <a:r>
              <a:rPr lang="ru-RU" sz="2000" dirty="0"/>
              <a:t>Ягоды</a:t>
            </a:r>
          </a:p>
          <a:p>
            <a:r>
              <a:rPr lang="ru-RU" sz="2000" dirty="0"/>
              <a:t>Сладкий перец</a:t>
            </a:r>
          </a:p>
          <a:p>
            <a:r>
              <a:rPr lang="ru-RU" sz="2000" dirty="0"/>
              <a:t>Морковь</a:t>
            </a:r>
          </a:p>
          <a:p>
            <a:r>
              <a:rPr lang="ru-RU" sz="2000" dirty="0"/>
              <a:t>В цитрусовых</a:t>
            </a:r>
          </a:p>
          <a:p>
            <a:pPr marL="109728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Витамин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D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/>
              <a:t>– влияет на состояние зубов и костной системы. </a:t>
            </a:r>
          </a:p>
          <a:p>
            <a:r>
              <a:rPr lang="ru-RU" sz="2000" dirty="0"/>
              <a:t>Содержится в таких продуктах как:</a:t>
            </a:r>
          </a:p>
          <a:p>
            <a:r>
              <a:rPr lang="ru-RU" sz="2000" dirty="0"/>
              <a:t>Лососевых</a:t>
            </a:r>
          </a:p>
          <a:p>
            <a:r>
              <a:rPr lang="ru-RU" sz="2000" dirty="0"/>
              <a:t>Рыбий жир</a:t>
            </a:r>
          </a:p>
          <a:p>
            <a:r>
              <a:rPr lang="ru-RU" sz="2000" dirty="0"/>
              <a:t>Грибы</a:t>
            </a:r>
          </a:p>
          <a:p>
            <a:r>
              <a:rPr lang="ru-RU" sz="2000" dirty="0"/>
              <a:t>Молочные продукты</a:t>
            </a:r>
          </a:p>
          <a:p>
            <a:pPr marL="109728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186" y="3912236"/>
            <a:ext cx="3391747" cy="2658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526" y="941810"/>
            <a:ext cx="3270366" cy="262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9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31825" y="214841"/>
            <a:ext cx="10972800" cy="3861859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  <a:p>
            <a:pPr marL="109728" indent="0" algn="ctr">
              <a:buNone/>
            </a:pPr>
            <a:r>
              <a:rPr lang="ru-RU" dirty="0"/>
              <a:t>С работой моего проекта я узнала много нового, интересного про правильное питание и поняла, что это очень актуальная тема. Правильное соотношение белков, жиров, углеводов и витаминов - основа здорового питания.  Вывод всей проделанной работы – наше здоровье нужно беречь и не вредить ему питаясь неправильно.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460" y="4181475"/>
            <a:ext cx="3127508" cy="20641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81" y="3771542"/>
            <a:ext cx="3364336" cy="21019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727" y="4602677"/>
            <a:ext cx="2899220" cy="185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075" y="2611374"/>
            <a:ext cx="10972800" cy="186537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9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t="6421" r="2754" b="4565"/>
          <a:stretch/>
        </p:blipFill>
        <p:spPr>
          <a:xfrm rot="20889734">
            <a:off x="7603606" y="3157606"/>
            <a:ext cx="4090437" cy="31716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498" y="238125"/>
            <a:ext cx="10193869" cy="367089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200" b="1" dirty="0" smtClean="0">
                <a:latin typeface="+mn-lt"/>
              </a:rPr>
              <a:t>Актуальность темы</a:t>
            </a:r>
            <a:r>
              <a:rPr lang="ru-RU" sz="2200" dirty="0" smtClean="0">
                <a:latin typeface="+mn-lt"/>
              </a:rPr>
              <a:t> исследования определяется необходимостью особого внимания к реализации идеи правильного питания школьников. Наше здоровье в большой степени определяется нашим питанием. </a:t>
            </a:r>
            <a:br>
              <a:rPr lang="ru-RU" sz="2200" dirty="0" smtClean="0">
                <a:latin typeface="+mn-lt"/>
              </a:rPr>
            </a:br>
            <a:r>
              <a:rPr lang="ru-RU" sz="2200" b="1" dirty="0">
                <a:latin typeface="+mn-lt"/>
              </a:rPr>
              <a:t>Объект:</a:t>
            </a:r>
            <a:r>
              <a:rPr lang="ru-RU" sz="2200" dirty="0">
                <a:latin typeface="+mn-lt"/>
              </a:rPr>
              <a:t> Правильное питание для школьников.</a:t>
            </a:r>
            <a:br>
              <a:rPr lang="ru-RU" sz="2200" dirty="0">
                <a:latin typeface="+mn-lt"/>
              </a:rPr>
            </a:br>
            <a:r>
              <a:rPr lang="ru-RU" sz="2200" b="1" dirty="0">
                <a:latin typeface="+mn-lt"/>
              </a:rPr>
              <a:t>Методы:</a:t>
            </a:r>
            <a:r>
              <a:rPr lang="ru-RU" sz="2200" dirty="0">
                <a:latin typeface="+mn-lt"/>
              </a:rPr>
              <a:t> Анализ литературы, наблюдение, сбор информации, опрос.</a:t>
            </a:r>
            <a:br>
              <a:rPr lang="ru-RU" sz="2200" dirty="0">
                <a:latin typeface="+mn-lt"/>
              </a:rPr>
            </a:br>
            <a:r>
              <a:rPr lang="ru-RU" sz="2200" b="1" dirty="0">
                <a:latin typeface="+mn-lt"/>
              </a:rPr>
              <a:t>Цель:</a:t>
            </a:r>
            <a:r>
              <a:rPr lang="ru-RU" sz="2200" dirty="0">
                <a:latin typeface="+mn-lt"/>
              </a:rPr>
              <a:t> Сформировать у подростков понятие и значимость правильного питания.</a:t>
            </a:r>
            <a:br>
              <a:rPr lang="ru-RU" sz="2200" dirty="0">
                <a:latin typeface="+mn-lt"/>
              </a:rPr>
            </a:br>
            <a:r>
              <a:rPr lang="ru-RU" sz="2200" b="1" dirty="0" smtClean="0">
                <a:latin typeface="+mn-lt"/>
              </a:rPr>
              <a:t>Задачи: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smtClean="0">
                <a:latin typeface="+mn-lt"/>
              </a:rPr>
              <a:t>Сформировать </a:t>
            </a:r>
            <a:r>
              <a:rPr lang="ru-RU" sz="2200" dirty="0">
                <a:latin typeface="+mn-lt"/>
              </a:rPr>
              <a:t>представления о правильном питании.</a:t>
            </a:r>
            <a:br>
              <a:rPr lang="ru-RU" sz="2200" dirty="0">
                <a:latin typeface="+mn-lt"/>
              </a:rPr>
            </a:br>
            <a:r>
              <a:rPr lang="ru-RU" sz="2200" dirty="0">
                <a:latin typeface="+mn-lt"/>
              </a:rPr>
              <a:t>Установить взаимосвязь, что здоровье зависит от правильного питания (еда должна быть не только вкусной, но  и полезной)</a:t>
            </a:r>
            <a:br>
              <a:rPr lang="ru-RU" sz="2200" dirty="0">
                <a:latin typeface="+mn-lt"/>
              </a:rPr>
            </a:br>
            <a:r>
              <a:rPr lang="ru-RU" sz="2200" dirty="0">
                <a:latin typeface="+mn-lt"/>
              </a:rPr>
              <a:t> Рассказать детям  и родителям о пользе витаминов, о том, как витамины  влияют   на  организм человека.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8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" t="5385" r="5617" b="4250"/>
          <a:stretch/>
        </p:blipFill>
        <p:spPr>
          <a:xfrm>
            <a:off x="7191374" y="1266825"/>
            <a:ext cx="5000626" cy="4657725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8084" y="1076324"/>
            <a:ext cx="7187141" cy="503872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/>
              <a:t>Основа здорового образа жизни – это правильное питание и в первую очередь, полезное питание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Правильное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питание </a:t>
            </a:r>
            <a:r>
              <a:rPr lang="ru-RU" dirty="0"/>
              <a:t>– это такое питание, которое обеспечивает рост, оптимальное развитие, полноценную жизнедеятельность, способствует укреплению здоровья и профилактике неинфекционных заболеваний (НИЗ), включая диабет, болезни сердца, инсульт и рак.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54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205" y="1449917"/>
            <a:ext cx="7949145" cy="16552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Основные правила правильного 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питания: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205"/>
            <a:ext cx="3332692" cy="3173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14450" y="3219449"/>
            <a:ext cx="106299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Для здоровья детей важнейшее значение имеет правильное соотношение питательных веществ. В меню школьника обязательно должны входить продукты, содержащие белки, жиры и </a:t>
            </a:r>
            <a:r>
              <a:rPr lang="ru-RU" sz="2400" dirty="0" smtClean="0"/>
              <a:t>углеводы. Соотношение </a:t>
            </a:r>
            <a:r>
              <a:rPr lang="ru-RU" sz="2400" dirty="0"/>
              <a:t>между белками, жирами и углеводами должно быть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БЖУ – это оптимальный баланс белков, жиров и углеводов, необходимый для составления здорового рациона. Для каждого человека пропорции отличаются и зависят от поставленных целей, образа жизни, особенностей метаболической, эндокринной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79930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49" y="627592"/>
            <a:ext cx="11833225" cy="317288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>Белки </a:t>
            </a:r>
            <a:r>
              <a:rPr lang="ru-RU" sz="2400" dirty="0"/>
              <a:t>– это основной материал, который используется для построения тканей и органов человека, также важная составляющая каждой клетки нашего организма.</a:t>
            </a:r>
          </a:p>
          <a:p>
            <a:r>
              <a:rPr lang="ru-RU" sz="2400" dirty="0"/>
              <a:t>Как известно, ежедневное употребление белка необходимо для сохранения здоровья и правильного функционирования организма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Все белки состоят из аминокислот, в том числе и незаменимых, которые получить человек может только с пищей. Если все они присутствуют в белковой молекуле, белок считается полноценным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pPr marL="0" indent="0" algn="ctr">
              <a:buNone/>
            </a:pPr>
            <a:endParaRPr lang="ru-RU" b="1" u="sng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34" y="3800476"/>
            <a:ext cx="6861761" cy="287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8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730" y="1006475"/>
            <a:ext cx="6679141" cy="3746500"/>
          </a:xfrm>
        </p:spPr>
        <p:txBody>
          <a:bodyPr>
            <a:noAutofit/>
          </a:bodyPr>
          <a:lstStyle/>
          <a:p>
            <a:pPr marL="457200" indent="-457200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Жиры</a:t>
            </a:r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–</a:t>
            </a:r>
            <a:r>
              <a:rPr lang="ru-RU" dirty="0"/>
              <a:t> один из трех основных, наряду с углеводами и белками, составляющих питание человека. Без них невозможно составить правильный и здоровый рацион. </a:t>
            </a:r>
            <a:endParaRPr lang="ru-RU" dirty="0" smtClean="0"/>
          </a:p>
          <a:p>
            <a:pPr marL="457200" indent="-457200"/>
            <a:r>
              <a:rPr lang="ru-RU" dirty="0" smtClean="0"/>
              <a:t>Это </a:t>
            </a:r>
            <a:r>
              <a:rPr lang="ru-RU" dirty="0"/>
              <a:t>резервы энергии нашего организма. Они находятся во всех тканях или накапливаются в некоторых органах тела (почках, сердце и других). Жиры необходимы для нормального развития человеческого организма. </a:t>
            </a:r>
          </a:p>
        </p:txBody>
      </p:sp>
      <p:pic>
        <p:nvPicPr>
          <p:cNvPr id="7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4436">
            <a:off x="6955533" y="1640946"/>
            <a:ext cx="4969159" cy="367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7150" y="417512"/>
            <a:ext cx="8096249" cy="569322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fontAlgn="base"/>
            <a:r>
              <a:rPr lang="ru-RU" sz="35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Углеводы</a:t>
            </a:r>
            <a:r>
              <a:rPr lang="ru-RU" sz="3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3000" dirty="0"/>
              <a:t>– это вещества, которые организм использует для получения энергии.</a:t>
            </a:r>
          </a:p>
          <a:p>
            <a:r>
              <a:rPr lang="ru-RU" sz="3000" dirty="0"/>
              <a:t>Углеводы являются основным источником энергии для физической и умственной деятельности. Помимо этого, все виды углеводов необходимы для бесперебойного деления клеток, укрепления мышц и нормализации динамики роста. Стоит отметить, что при насыщении организма углеводами редко возникает переедание и вялость после еды.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1755">
            <a:off x="302495" y="2217128"/>
            <a:ext cx="3713817" cy="280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0" y="2083242"/>
            <a:ext cx="4981575" cy="4200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067" y="745066"/>
            <a:ext cx="7996100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Белки 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содержатся в:</a:t>
            </a:r>
          </a:p>
          <a:p>
            <a:pPr lvl="0"/>
            <a:r>
              <a:rPr lang="ru-RU" sz="2400" dirty="0"/>
              <a:t>- Молочные (кефир, молоко, творог, сметана, йогурт);</a:t>
            </a:r>
          </a:p>
          <a:p>
            <a:pPr lvl="0"/>
            <a:r>
              <a:rPr lang="ru-RU" sz="2400" dirty="0"/>
              <a:t>- Мясо (говядина, курица, индейка, свинина);</a:t>
            </a:r>
          </a:p>
          <a:p>
            <a:pPr lvl="0"/>
            <a:r>
              <a:rPr lang="ru-RU" sz="2400" dirty="0"/>
              <a:t>- Морепродукты (кальмары, креветки, рыба);</a:t>
            </a:r>
          </a:p>
          <a:p>
            <a:pPr lvl="0"/>
            <a:r>
              <a:rPr lang="ru-RU" sz="2400" dirty="0"/>
              <a:t>- Яйца.</a:t>
            </a:r>
          </a:p>
          <a:p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Жиры 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содержатся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в:</a:t>
            </a:r>
          </a:p>
          <a:p>
            <a:pPr lvl="0"/>
            <a:r>
              <a:rPr lang="ru-RU" sz="2400" dirty="0"/>
              <a:t>-Орехах;</a:t>
            </a:r>
          </a:p>
          <a:p>
            <a:pPr lvl="0"/>
            <a:r>
              <a:rPr lang="ru-RU" sz="2400" dirty="0"/>
              <a:t>-Авокадо;</a:t>
            </a:r>
          </a:p>
          <a:p>
            <a:pPr lvl="0"/>
            <a:r>
              <a:rPr lang="ru-RU" sz="2400" dirty="0"/>
              <a:t>-Масла (подсолнечное, оливковое и т.д.);</a:t>
            </a:r>
          </a:p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Углеводы содержатся в:</a:t>
            </a:r>
          </a:p>
          <a:p>
            <a:pPr lvl="0"/>
            <a:r>
              <a:rPr lang="ru-RU" sz="2400" dirty="0"/>
              <a:t>-Крупах (гречка, перловка, рис и т.д.);</a:t>
            </a:r>
          </a:p>
          <a:p>
            <a:pPr lvl="0"/>
            <a:r>
              <a:rPr lang="ru-RU" sz="2400" dirty="0"/>
              <a:t>-Макаронах;</a:t>
            </a:r>
          </a:p>
          <a:p>
            <a:pPr lvl="0"/>
            <a:r>
              <a:rPr lang="ru-RU" sz="2400" dirty="0"/>
              <a:t>-Бобовые (горох, фасоль, чечевица);</a:t>
            </a:r>
          </a:p>
          <a:p>
            <a:pPr lvl="0"/>
            <a:r>
              <a:rPr lang="ru-RU" sz="2400" dirty="0"/>
              <a:t>-Клетчатка (овощи, фрукты, ягоды);</a:t>
            </a:r>
          </a:p>
          <a:p>
            <a:pPr lvl="0"/>
            <a:r>
              <a:rPr lang="ru-RU" sz="2400" dirty="0"/>
              <a:t>-Хлеб.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16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815" y="1024467"/>
            <a:ext cx="11525250" cy="612775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В здоровое питание также входят витамины. </a:t>
            </a:r>
            <a:endParaRPr lang="ru-RU" sz="32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109728" indent="0">
              <a:buNone/>
            </a:pPr>
            <a:r>
              <a:rPr lang="ru-RU" dirty="0" smtClean="0"/>
              <a:t>Однако </a:t>
            </a:r>
            <a:r>
              <a:rPr lang="ru-RU" dirty="0"/>
              <a:t>для каждого человека они подбираются индивидуально. Какая же польза от некоторых из них?</a:t>
            </a:r>
          </a:p>
          <a:p>
            <a:pPr marL="109728" indent="0">
              <a:buNone/>
            </a:pP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Витамины - источник здоровья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dirty="0" smtClean="0"/>
              <a:t>Без </a:t>
            </a:r>
            <a:r>
              <a:rPr lang="ru-RU" dirty="0"/>
              <a:t>витаминов обеспечить полноценное здоровье совершенно невозможно.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Витамины </a:t>
            </a:r>
            <a:r>
              <a:rPr lang="ru-RU" dirty="0"/>
              <a:t>нам необходимы. Они укрепляют организм, обеспечивают нормальную работу всех его  систем, помогают сохранить здоровье. 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665" y="4148667"/>
            <a:ext cx="3386667" cy="231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400</TotalTime>
  <Words>613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Comic Sans MS</vt:lpstr>
      <vt:lpstr>Georgia</vt:lpstr>
      <vt:lpstr>Trebuchet MS</vt:lpstr>
      <vt:lpstr>Wingdings 2</vt:lpstr>
      <vt:lpstr>Городская</vt:lpstr>
      <vt:lpstr>МУНИЦИПАЛЬНОЕ АВТОНОМНОЕ ОБЩЕОБРАЗОВАТЕЛЬНОЕ УЧРЕЖДЕНИЕ  «ОБРАЗОВАТЕЛЬНЫЙ ЦЕНТР №5 Г. ЧЕЛЯБИНСКА» (МАОУ «ОЦ №5 г. Челябинска»)             Проектная работа  Тема: «Правильное питание» Тип проекта: творческий              </vt:lpstr>
      <vt:lpstr> Актуальность темы исследования определяется необходимостью особого внимания к реализации идеи правильного питания школьников. Наше здоровье в большой степени определяется нашим питанием.  Объект: Правильное питание для школьников. Методы: Анализ литературы, наблюдение, сбор информации, опрос. Цель: Сформировать у подростков понятие и значимость правильного питания. Задачи: Сформировать представления о правильном питании. Установить взаимосвязь, что здоровье зависит от правильного питания (еда должна быть не только вкусной, но  и полезной)  Рассказать детям  и родителям о пользе витаминов, о том, как витамины  влияют   на  организм человека.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ПО ПИТАНИЮ</dc:title>
  <dc:creator>laskov_pasha@outlook.com</dc:creator>
  <cp:lastModifiedBy>laskov_pasha@outlook.com</cp:lastModifiedBy>
  <cp:revision>40</cp:revision>
  <dcterms:created xsi:type="dcterms:W3CDTF">2021-02-28T06:39:39Z</dcterms:created>
  <dcterms:modified xsi:type="dcterms:W3CDTF">2021-03-06T09:45:19Z</dcterms:modified>
</cp:coreProperties>
</file>