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5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87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620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194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758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5141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223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23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6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984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50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7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282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645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94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312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038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C56CD-0C5D-4BCD-845B-FE3555961CB2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CF555CD-1F92-42AF-965B-3FB929EF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348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9806" y="220717"/>
            <a:ext cx="11067394" cy="6495394"/>
          </a:xfrm>
        </p:spPr>
        <p:txBody>
          <a:bodyPr>
            <a:norm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МБ</a:t>
            </a:r>
            <a:r>
              <a:rPr lang="en-US" b="1" dirty="0" smtClean="0"/>
              <a:t>O</a:t>
            </a:r>
            <a:r>
              <a:rPr lang="ru-RU" b="1" dirty="0" smtClean="0"/>
              <a:t>У Пионерская </a:t>
            </a:r>
            <a:r>
              <a:rPr lang="ru-RU" b="1" dirty="0" smtClean="0"/>
              <a:t>СШ имени М.А. </a:t>
            </a:r>
            <a:r>
              <a:rPr lang="ru-RU" b="1" dirty="0" err="1" smtClean="0"/>
              <a:t>Евсюковой</a:t>
            </a:r>
            <a:endParaRPr lang="ru-RU" b="1" dirty="0" smtClean="0"/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«Пагубные привычки в карикатуре»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r"/>
            <a:r>
              <a:rPr lang="ru-RU" b="1" dirty="0" smtClean="0"/>
              <a:t>Класс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  <a:r>
              <a:rPr lang="en-US" b="1" dirty="0"/>
              <a:t>4</a:t>
            </a:r>
            <a:endParaRPr lang="ru-RU" b="1" dirty="0" smtClean="0"/>
          </a:p>
          <a:p>
            <a:pPr algn="r"/>
            <a:r>
              <a:rPr lang="ru-RU" b="1" dirty="0" smtClean="0"/>
              <a:t>Выполнили учителя начальных классов</a:t>
            </a:r>
            <a:r>
              <a:rPr lang="en-US" b="1" dirty="0" smtClean="0"/>
              <a:t>:</a:t>
            </a:r>
            <a:r>
              <a:rPr lang="ru-RU" b="1" dirty="0" smtClean="0"/>
              <a:t> Линникова Татьяна Станиславовна</a:t>
            </a:r>
            <a:endParaRPr lang="ru-RU" b="1" dirty="0"/>
          </a:p>
          <a:p>
            <a:pPr algn="r"/>
            <a:r>
              <a:rPr lang="ru-RU" b="1" dirty="0" smtClean="0"/>
              <a:t>Большакова </a:t>
            </a:r>
            <a:r>
              <a:rPr lang="ru-RU" b="1" dirty="0"/>
              <a:t>А</a:t>
            </a:r>
            <a:r>
              <a:rPr lang="ru-RU" b="1" dirty="0" smtClean="0"/>
              <a:t>лена Владимировна</a:t>
            </a:r>
            <a:endParaRPr lang="ru-RU" b="1" dirty="0" smtClean="0"/>
          </a:p>
          <a:p>
            <a:pPr algn="r"/>
            <a:r>
              <a:rPr lang="ru-RU" b="1" dirty="0" smtClean="0"/>
              <a:t>ОБЛАСТЬ проектирования </a:t>
            </a:r>
            <a:r>
              <a:rPr lang="en-US" b="1" dirty="0" smtClean="0"/>
              <a:t>:</a:t>
            </a:r>
            <a:r>
              <a:rPr lang="ru-RU" b="1" dirty="0" smtClean="0"/>
              <a:t> Безопасности жизни и здоровья </a:t>
            </a:r>
            <a:r>
              <a:rPr lang="ru-RU" b="1" dirty="0" smtClean="0"/>
              <a:t>людей</a:t>
            </a:r>
          </a:p>
          <a:p>
            <a:pPr algn="ctr"/>
            <a:r>
              <a:rPr lang="ru-RU" b="1" dirty="0" smtClean="0"/>
              <a:t>2022г</a:t>
            </a:r>
            <a:endParaRPr lang="ru-RU" b="1" dirty="0" smtClean="0"/>
          </a:p>
          <a:p>
            <a:pPr algn="ctr"/>
            <a:endParaRPr lang="en-US" b="1" dirty="0" smtClean="0"/>
          </a:p>
          <a:p>
            <a:endParaRPr lang="ru-RU" b="1" dirty="0" smtClean="0"/>
          </a:p>
        </p:txBody>
      </p:sp>
      <p:pic>
        <p:nvPicPr>
          <p:cNvPr id="4" name="Picture 2" descr="Тема: «Алкоголь, вред себе и окружающим»       Выход 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3" t="29894" r="16975" b="22596"/>
          <a:stretch/>
        </p:blipFill>
        <p:spPr bwMode="auto">
          <a:xfrm>
            <a:off x="1876097" y="1891862"/>
            <a:ext cx="4666593" cy="2995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0283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028" y="204953"/>
            <a:ext cx="11000116" cy="6369268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Введение 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 знает, что алкоголь вреден для здоровья . Алкоголь был и будет существовать еще не одно поколение. Он намертво закрепился в мире людей.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 темы.     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Карикатура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мощный инструмент пропаганды. Используется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главной проблемой государства – пагубное употребление алкоголя 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, борьбу общества с пагубными привычками – алкоголизмом и употребление спиртных напитков  подросткам  через карикатуру ,как инструмент воздействия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ознание людей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Описать основные признаки  алкогольного отравления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Установить связь потери здоровья с употреблением алкоголя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3.Проанализировать  создавшуюся проблему и пути ее решения </a:t>
            </a:r>
          </a:p>
        </p:txBody>
      </p:sp>
      <p:pic>
        <p:nvPicPr>
          <p:cNvPr id="4" name="Рисунок 3" descr="https://yt3.ggpht.com/ytc/AAUvwngYoV4LCAu0Y8jqFfBF-yKLns_kouYV6HA_-TtDjw=s900-c-k-c0x00ffffff-no-rj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959" y="3626069"/>
            <a:ext cx="3610303" cy="26013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035224" cy="26397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2317" y="315669"/>
            <a:ext cx="8686800" cy="5927476"/>
          </a:xfrm>
        </p:spPr>
        <p:txBody>
          <a:bodyPr anchor="t"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Действие алкоголя </a:t>
            </a:r>
            <a:b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негативно воздействует на клетки органов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-способствует мутации и образованию онкологии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 употреблении во время беременности может привести к необратимым последствиям для плода.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-нарушает нормальный  обмен веществ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-снижает иммунитет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ds04.infourok.ru/uploads/ex/11fd/0000c1c4-1f8442a3/img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0125" r="66167" b="585"/>
          <a:stretch/>
        </p:blipFill>
        <p:spPr bwMode="auto">
          <a:xfrm>
            <a:off x="6620367" y="667435"/>
            <a:ext cx="2649757" cy="1304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ds04.infourok.ru/uploads/ex/11fd/0000c1c4-1f8442a3/img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0" t="32069" r="36502" b="22605"/>
          <a:stretch/>
        </p:blipFill>
        <p:spPr bwMode="auto">
          <a:xfrm>
            <a:off x="9758855" y="2475186"/>
            <a:ext cx="2254469" cy="365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21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1696" y="362606"/>
            <a:ext cx="8698349" cy="3941379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 время необходимо вести беседы о вреде алкоголя начиная с подросткового возраста. И чем раньше состоится эта беседа, тем лучше.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объяснить ,что растущий организм не готов к употреблению спиртного..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,который погряз в алкоголе потерян для общества…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выбор сделаешь ТЫ?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ПРЕКРАСНА!НЕ ПОТРАТЬ ЕЁ НАПРАСНО!</a:t>
            </a:r>
          </a:p>
        </p:txBody>
      </p:sp>
      <p:pic>
        <p:nvPicPr>
          <p:cNvPr id="5" name="Рисунок 4" descr="https://pbs.twimg.com/media/D6uGbosXoAEfF9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593" y="930166"/>
            <a:ext cx="2601310" cy="2806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get-zen_doc/1906120/pub_610163295d683c28c5e934b3_610163706eab830cce18c79f/scale_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372" y="4303984"/>
            <a:ext cx="6180083" cy="23648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33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Список литературы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-Журнал «Крокодил» 1987г.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-Интернет источник журнал «</a:t>
            </a:r>
            <a:r>
              <a:rPr lang="ru-RU" dirty="0" err="1" smtClean="0">
                <a:solidFill>
                  <a:schemeClr val="tx1"/>
                </a:solidFill>
              </a:rPr>
              <a:t>Здоровье»,статьи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2022г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22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120</TotalTime>
  <Words>199</Words>
  <Application>Microsoft Office PowerPoint</Application>
  <PresentationFormat>Широкоэкранный</PresentationFormat>
  <Paragraphs>37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                                                                             Действие алкоголя   -негативно воздействует на клетки органов -способствует мутации и образованию онкологии -при употреблении во время беременности может привести к необратимым последствиям для плода. -нарушает нормальный  обмен веществ -снижает иммунитет</vt:lpstr>
      <vt:lpstr>Презентация PowerPoint</vt:lpstr>
      <vt:lpstr>Список литературы   -Журнал «Крокодил» 1987г. -Интернет источник журнал «Здоровье»,статьи.       2022г.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2021-11-16T05:13:20Z</dcterms:created>
  <dcterms:modified xsi:type="dcterms:W3CDTF">2022-03-28T00:06:31Z</dcterms:modified>
</cp:coreProperties>
</file>