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3" r:id="rId3"/>
    <p:sldId id="258" r:id="rId4"/>
    <p:sldId id="259" r:id="rId5"/>
    <p:sldId id="266" r:id="rId6"/>
    <p:sldId id="265" r:id="rId7"/>
    <p:sldId id="274" r:id="rId8"/>
    <p:sldId id="264" r:id="rId9"/>
    <p:sldId id="278" r:id="rId10"/>
    <p:sldId id="272" r:id="rId11"/>
    <p:sldId id="275" r:id="rId12"/>
    <p:sldId id="276" r:id="rId13"/>
    <p:sldId id="277" r:id="rId14"/>
    <p:sldId id="279" r:id="rId15"/>
    <p:sldId id="260" r:id="rId16"/>
    <p:sldId id="261" r:id="rId17"/>
    <p:sldId id="26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24B158A-A982-46C4-9B81-581CA74373B9}">
          <p14:sldIdLst>
            <p14:sldId id="256"/>
            <p14:sldId id="273"/>
            <p14:sldId id="258"/>
            <p14:sldId id="259"/>
            <p14:sldId id="266"/>
            <p14:sldId id="265"/>
          </p14:sldIdLst>
        </p14:section>
        <p14:section name="Раздел без заголовка" id="{43985468-C739-4D56-BE81-0E557BA20EBA}">
          <p14:sldIdLst>
            <p14:sldId id="274"/>
            <p14:sldId id="264"/>
            <p14:sldId id="278"/>
            <p14:sldId id="272"/>
            <p14:sldId id="275"/>
            <p14:sldId id="276"/>
            <p14:sldId id="277"/>
            <p14:sldId id="279"/>
            <p14:sldId id="260"/>
            <p14:sldId id="261"/>
            <p14:sldId id="26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898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1792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87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42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3618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6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45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31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5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41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93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96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96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87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31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43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09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90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9AF6D41-E3B4-4A4B-91BD-B930782D0D56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C71EF2B-A2AC-45DC-80F3-176DE7CE4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398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524422-C197-4269-8CD3-768AFC4420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45" y="2657415"/>
            <a:ext cx="4399925" cy="27789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288BB8-4D93-49B7-9A96-CECD805CA40D}"/>
              </a:ext>
            </a:extLst>
          </p:cNvPr>
          <p:cNvSpPr txBox="1"/>
          <p:nvPr/>
        </p:nvSpPr>
        <p:spPr>
          <a:xfrm>
            <a:off x="385541" y="1283089"/>
            <a:ext cx="110721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Основы пожарной безопасности  для педагогов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6AF7E-6AF1-4267-AEE3-F0F5EE1F1621}"/>
              </a:ext>
            </a:extLst>
          </p:cNvPr>
          <p:cNvSpPr txBox="1"/>
          <p:nvPr/>
        </p:nvSpPr>
        <p:spPr>
          <a:xfrm>
            <a:off x="5126636" y="3429000"/>
            <a:ext cx="6545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Выполнила: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Бабий Татьяна Владимировна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воспитатель 1 квалификационной категории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0576" y="247828"/>
            <a:ext cx="1020367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buClr>
                <a:schemeClr val="dk2"/>
              </a:buClr>
              <a:buSzPts val="2800"/>
              <a:defRPr/>
            </a:pPr>
            <a:r>
              <a:rPr lang="ru-RU" sz="2000" kern="0" dirty="0">
                <a:solidFill>
                  <a:srgbClr val="C00000"/>
                </a:solidFill>
                <a:latin typeface="Arial" pitchFamily="34" charset="0"/>
                <a:ea typeface="Arial"/>
                <a:cs typeface="Arial" pitchFamily="34" charset="0"/>
                <a:sym typeface="Arial"/>
              </a:rPr>
              <a:t>Муниципальное автономное дошкольное образовательное учреждение </a:t>
            </a:r>
          </a:p>
          <a:p>
            <a:pPr lvl="0" algn="ctr" defTabSz="914400">
              <a:buClr>
                <a:schemeClr val="dk2"/>
              </a:buClr>
              <a:buSzPts val="2800"/>
              <a:defRPr/>
            </a:pPr>
            <a:r>
              <a:rPr lang="ru-RU" sz="2000" kern="0" dirty="0">
                <a:solidFill>
                  <a:srgbClr val="C00000"/>
                </a:solidFill>
                <a:latin typeface="Arial" pitchFamily="34" charset="0"/>
                <a:ea typeface="Arial"/>
                <a:cs typeface="Arial" pitchFamily="34" charset="0"/>
                <a:sym typeface="Arial"/>
              </a:rPr>
              <a:t>«Детский сад № 101»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60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030CAC-7981-439C-873D-984F83207D2A}"/>
              </a:ext>
            </a:extLst>
          </p:cNvPr>
          <p:cNvSpPr txBox="1"/>
          <p:nvPr/>
        </p:nvSpPr>
        <p:spPr>
          <a:xfrm>
            <a:off x="374754" y="392398"/>
            <a:ext cx="6760338" cy="4536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Из верхних этажей п</a:t>
            </a:r>
            <a:r>
              <a:rPr lang="ru-RU" sz="28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ервыми выводятся дети младших возрастов.</a:t>
            </a:r>
          </a:p>
          <a:p>
            <a:pPr algn="just" fontAlgn="base">
              <a:lnSpc>
                <a:spcPct val="150000"/>
              </a:lnSpc>
            </a:pPr>
            <a:r>
              <a:rPr lang="ru-RU" sz="28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Если лестницы задымлена, нужно раскрыть окно, чтобы пропустить дым и дать приток свежего воздуха, а дверь, откуда идёт дым, плотно закрыта.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683" y="392397"/>
            <a:ext cx="3637650" cy="5097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053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646" y="629587"/>
            <a:ext cx="10543037" cy="826388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обязанностью каждого сотрудника детского сада является спасение жизни детей</a:t>
            </a:r>
            <a:br>
              <a:rPr lang="ru-RU" sz="3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3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9921" y="1455976"/>
            <a:ext cx="8324743" cy="4021622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работники кухни</a:t>
            </a:r>
          </a:p>
          <a:p>
            <a:pPr>
              <a:lnSpc>
                <a:spcPct val="170000"/>
              </a:lnSpc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завхоз, кладовщик</a:t>
            </a:r>
          </a:p>
          <a:p>
            <a:pPr>
              <a:lnSpc>
                <a:spcPct val="170000"/>
              </a:lnSpc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музыкальный руководитель, инструктор по физкультуре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Идут, помогать одевать детей в прикреплённые к ним группы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4664" y="1049311"/>
            <a:ext cx="2961369" cy="3942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319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7AAC4D33-7BE2-482B-9CD1-89BDFC48327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46043" t="-211" r="4770" b="15746"/>
          <a:stretch/>
        </p:blipFill>
        <p:spPr>
          <a:xfrm>
            <a:off x="7507603" y="247792"/>
            <a:ext cx="3765000" cy="4848863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FED8A73D-FD1A-468E-A41B-E24D5AF77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538" y="869429"/>
            <a:ext cx="6145967" cy="48488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Если вы нашли в горящем помещении ребёнка, который не может сам передвигаться, накиньте на него влажную простыню или одеяло, закройте нос и рот влажной тканью и выведите в безопасное место.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7585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209FDE9-5B0A-4D0A-8561-4720D7307C3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9" t="5340" r="28859" b="-5340"/>
          <a:stretch/>
        </p:blipFill>
        <p:spPr>
          <a:xfrm>
            <a:off x="6716306" y="704150"/>
            <a:ext cx="4692141" cy="3957792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CD4E7756-C37C-4F88-977E-0F73466CCE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9883" y="299803"/>
            <a:ext cx="6536424" cy="5074782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Если на ребёнке загорелась одежда необходимо набросить на него мокрое покрывало, одеяло, плотную ткань и плотно прижмите к телу, чтобы прекратить доступ воздуха и остановить горение.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пытайтесь тушить одежду с помощью огнетушителя, это может привести к химическому ожогу!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6379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9CC95FE5-D26A-4E33-A9A3-635B532A2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410" y="341026"/>
            <a:ext cx="6131692" cy="588364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Важно!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E063A31-DA36-4216-AF5D-257EF860927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3821" r="13821"/>
          <a:stretch>
            <a:fillRect/>
          </a:stretch>
        </p:blipFill>
        <p:spPr>
          <a:xfrm>
            <a:off x="7542323" y="341026"/>
            <a:ext cx="3598146" cy="5071533"/>
          </a:xfrm>
          <a:prstGeom prst="rect">
            <a:avLst/>
          </a:prstGeom>
        </p:spPr>
      </p:pic>
      <p:sp>
        <p:nvSpPr>
          <p:cNvPr id="7" name="Текст 6">
            <a:extLst>
              <a:ext uri="{FF2B5EF4-FFF2-40B4-BE49-F238E27FC236}">
                <a16:creationId xmlns:a16="http://schemas.microsoft.com/office/drawing/2014/main" id="{97A8A1EF-AF19-4F80-B888-58531E3243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4833" y="929390"/>
            <a:ext cx="6776270" cy="414214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60000"/>
              </a:lnSpc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Дверь в задымлённом помещении открывать осторожно, чтобы избежать вспышки пламени от быстрого притока свежего воздуха. В сильно задымлённом помещении передвигаться ползком или пригнувшись, для защиты от угарного газа дышать через влажную ткань.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9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613292-C543-4B95-9049-BFA45A225431}"/>
              </a:ext>
            </a:extLst>
          </p:cNvPr>
          <p:cNvSpPr txBox="1"/>
          <p:nvPr/>
        </p:nvSpPr>
        <p:spPr>
          <a:xfrm>
            <a:off x="3967396" y="224852"/>
            <a:ext cx="4257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забудь взять!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AB5190-9CE8-476B-B892-799C92A1C274}"/>
              </a:ext>
            </a:extLst>
          </p:cNvPr>
          <p:cNvSpPr txBox="1"/>
          <p:nvPr/>
        </p:nvSpPr>
        <p:spPr>
          <a:xfrm>
            <a:off x="404734" y="1103851"/>
            <a:ext cx="809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58A1C6-34C4-427E-AB3F-7102077D1587}"/>
              </a:ext>
            </a:extLst>
          </p:cNvPr>
          <p:cNvSpPr txBox="1"/>
          <p:nvPr/>
        </p:nvSpPr>
        <p:spPr>
          <a:xfrm>
            <a:off x="3541729" y="2197580"/>
            <a:ext cx="14874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7B2EB2-5F4E-4EE6-A918-7F9C82F29B55}"/>
              </a:ext>
            </a:extLst>
          </p:cNvPr>
          <p:cNvSpPr txBox="1"/>
          <p:nvPr/>
        </p:nvSpPr>
        <p:spPr>
          <a:xfrm>
            <a:off x="8370066" y="2782355"/>
            <a:ext cx="576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BED8AA-C2FE-4B19-9ABC-424F33AEE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521" y="477729"/>
            <a:ext cx="2606208" cy="368592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41937F9-A808-4600-9C7C-3D3452184D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018" y="1826891"/>
            <a:ext cx="2496541" cy="353082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085F728-F64D-47E8-9F9A-2CBD0961FB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2581" y="2652589"/>
            <a:ext cx="4317485" cy="254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52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764419F-9ADB-4CA1-871A-5C33F618DE15}"/>
              </a:ext>
            </a:extLst>
          </p:cNvPr>
          <p:cNvSpPr txBox="1"/>
          <p:nvPr/>
        </p:nvSpPr>
        <p:spPr>
          <a:xfrm>
            <a:off x="329784" y="-1"/>
            <a:ext cx="6625652" cy="5183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Сопроводите детей на безопасное расстояние от горящего здания…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 тёплое время года - на спорт площадку;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 холодное время года – в детский дом «Алые паруса»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Убедитесь, что количество детей совпадает с табелем посещаемости.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95A4B6F-8AE5-461C-BD76-17FC2877F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4205" y="1325624"/>
            <a:ext cx="5018188" cy="2826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38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2754D-0A7F-455D-924A-2031D1410060}"/>
              </a:ext>
            </a:extLst>
          </p:cNvPr>
          <p:cNvSpPr txBox="1"/>
          <p:nvPr/>
        </p:nvSpPr>
        <p:spPr>
          <a:xfrm>
            <a:off x="419725" y="1439056"/>
            <a:ext cx="110027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  <a:p>
            <a:pPr algn="ctr"/>
            <a:r>
              <a:rPr lang="ru-RU" sz="4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Берегите себя и своих близких!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C6C661-AF58-4F71-AF82-9EF8C72E6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293" y="2572127"/>
            <a:ext cx="3873644" cy="387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20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864" y="685800"/>
            <a:ext cx="6835514" cy="115196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4000" dirty="0">
                <a:latin typeface="Arial" pitchFamily="34" charset="0"/>
                <a:cs typeface="Arial" pitchFamily="34" charset="0"/>
              </a:rPr>
              <a:t>Цель</a:t>
            </a:r>
            <a:br>
              <a:rPr lang="ru-RU" sz="3600" dirty="0"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повышение противопожарной культуры, умение действовать в чрезвычайных ситуациях</a:t>
            </a:r>
            <a:br>
              <a:rPr lang="ru-RU" sz="2200" dirty="0">
                <a:latin typeface="Arial" pitchFamily="34" charset="0"/>
                <a:cs typeface="Arial" pitchFamily="34" charset="0"/>
              </a:rPr>
            </a:b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9864" y="2183396"/>
            <a:ext cx="6565690" cy="340793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51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Задачи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Приобретение знаний в пожарной безопасности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Овладение приёмами и способами действий при возникновении пожара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Выработка умений и навыков по спасению жизни</a:t>
            </a:r>
          </a:p>
          <a:p>
            <a:pPr marL="0" indent="0">
              <a:buNone/>
            </a:pPr>
            <a:r>
              <a:rPr lang="ru-RU" sz="3200" dirty="0">
                <a:latin typeface="Arial" pitchFamily="34" charset="0"/>
                <a:cs typeface="Arial" pitchFamily="34" charset="0"/>
              </a:rPr>
              <a:t>   И здоровье воспитанников</a:t>
            </a:r>
          </a:p>
          <a:p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572402D-5B28-4604-BBAA-F0A2BD22E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5633" y="1016441"/>
            <a:ext cx="4985360" cy="3629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74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1977" y="275602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Arial" pitchFamily="34" charset="0"/>
                <a:cs typeface="Arial" pitchFamily="34" charset="0"/>
              </a:rPr>
              <a:t>Сегодня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>
          <a:xfrm>
            <a:off x="254834" y="1184223"/>
            <a:ext cx="6760564" cy="38224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Каждый второй пожар  происходит из-за неосторожного обращения с огнём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Каждый четвёртый – несоблюдение требований правил устройства и эксплуатации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электрооборудование и бытовых приборов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59A8A4-7748-4E66-BFA2-C97BA9AF8C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2" b="8695"/>
          <a:stretch>
            <a:fillRect/>
          </a:stretch>
        </p:blipFill>
        <p:spPr>
          <a:xfrm>
            <a:off x="6851876" y="1066800"/>
            <a:ext cx="4530144" cy="29424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245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426838-4EF2-4855-8388-98774017342F}"/>
              </a:ext>
            </a:extLst>
          </p:cNvPr>
          <p:cNvSpPr txBox="1"/>
          <p:nvPr/>
        </p:nvSpPr>
        <p:spPr>
          <a:xfrm>
            <a:off x="0" y="314792"/>
            <a:ext cx="110027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Если вдруг беда случилась, ПОМНИ!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783B74-65E2-45A2-A7B5-7AF8ECB915FE}"/>
              </a:ext>
            </a:extLst>
          </p:cNvPr>
          <p:cNvSpPr txBox="1"/>
          <p:nvPr/>
        </p:nvSpPr>
        <p:spPr>
          <a:xfrm>
            <a:off x="659568" y="2068643"/>
            <a:ext cx="106130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>
              <a:latin typeface="Arial Black" panose="020B0A04020102020204" pitchFamily="34" charset="0"/>
            </a:endParaRPr>
          </a:p>
          <a:p>
            <a:pPr marL="285750" indent="-285750" algn="just">
              <a:buFontTx/>
              <a:buChar char="-"/>
            </a:pPr>
            <a:endParaRPr lang="ru-RU" dirty="0"/>
          </a:p>
          <a:p>
            <a:pPr algn="just"/>
            <a:r>
              <a:rPr lang="ru-RU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C56621-1882-406B-9C46-4ADE162AA84B}"/>
              </a:ext>
            </a:extLst>
          </p:cNvPr>
          <p:cNvSpPr txBox="1"/>
          <p:nvPr/>
        </p:nvSpPr>
        <p:spPr>
          <a:xfrm>
            <a:off x="919396" y="2761140"/>
            <a:ext cx="84794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" pitchFamily="34" charset="0"/>
                <a:cs typeface="Arial" pitchFamily="34" charset="0"/>
              </a:rPr>
              <a:t>Включи оповещение!!!</a:t>
            </a:r>
          </a:p>
        </p:txBody>
      </p:sp>
      <p:pic>
        <p:nvPicPr>
          <p:cNvPr id="13316" name="Picture 4" descr="ИП-535-8-А купить в Симферополе, Севастополе, Крыму. Доставка по России.  Цена, отзывы и характеристики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7527" y="2420889"/>
            <a:ext cx="3390930" cy="33909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251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05F8F585-1736-4008-9A7B-A81EDEA15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981" y="3194798"/>
            <a:ext cx="3502455" cy="174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E4240DFA-DDD8-4B4B-A000-45AAB30AFE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69611" y="148636"/>
            <a:ext cx="3502455" cy="2245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AB3D6E-7606-4475-9E9B-5ADEC88FCC91}"/>
              </a:ext>
            </a:extLst>
          </p:cNvPr>
          <p:cNvSpPr txBox="1"/>
          <p:nvPr/>
        </p:nvSpPr>
        <p:spPr>
          <a:xfrm>
            <a:off x="404734" y="1010365"/>
            <a:ext cx="8154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latin typeface="Arial" pitchFamily="34" charset="0"/>
                <a:cs typeface="Arial" pitchFamily="34" charset="0"/>
              </a:rPr>
              <a:t>Сообщи руководству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E97A25-4390-4D8D-80B3-942351ACE8B5}"/>
              </a:ext>
            </a:extLst>
          </p:cNvPr>
          <p:cNvSpPr txBox="1"/>
          <p:nvPr/>
        </p:nvSpPr>
        <p:spPr>
          <a:xfrm>
            <a:off x="404734" y="2887758"/>
            <a:ext cx="74199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latin typeface="Arial" pitchFamily="34" charset="0"/>
                <a:cs typeface="Arial" pitchFamily="34" charset="0"/>
              </a:rPr>
              <a:t>Вызови пожарных</a:t>
            </a:r>
          </a:p>
        </p:txBody>
      </p:sp>
    </p:spTree>
    <p:extLst>
      <p:ext uri="{BB962C8B-B14F-4D97-AF65-F5344CB8AC3E}">
        <p14:creationId xmlns:p14="http://schemas.microsoft.com/office/powerpoint/2010/main" val="257072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E5C5B5-4026-44F8-8A93-36804E3D13D4}"/>
              </a:ext>
            </a:extLst>
          </p:cNvPr>
          <p:cNvSpPr txBox="1"/>
          <p:nvPr/>
        </p:nvSpPr>
        <p:spPr>
          <a:xfrm>
            <a:off x="434715" y="623439"/>
            <a:ext cx="5702849" cy="3671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Если очаг возгорания не большой, воспользуйтесь огнетушителем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018" y="997528"/>
            <a:ext cx="3619135" cy="4239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759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Огнетушитель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5855" y="1394273"/>
            <a:ext cx="3796145" cy="3796145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61110" y="421543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Arial" pitchFamily="34" charset="0"/>
                <a:cs typeface="Arial" pitchFamily="34" charset="0"/>
              </a:rPr>
              <a:t>Для того чтобы потушить пожар при помощи ОП необходимо:</a:t>
            </a:r>
          </a:p>
        </p:txBody>
      </p:sp>
      <p:sp>
        <p:nvSpPr>
          <p:cNvPr id="6" name="Объект 5"/>
          <p:cNvSpPr txBox="1">
            <a:spLocks noGrp="1"/>
          </p:cNvSpPr>
          <p:nvPr>
            <p:ph sz="quarter" idx="13"/>
          </p:nvPr>
        </p:nvSpPr>
        <p:spPr>
          <a:xfrm>
            <a:off x="581892" y="1667582"/>
            <a:ext cx="8866910" cy="3929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снять огнетушитель с крепления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поднести к огню на безопасное для здоровья расстояние, но с учетом длины струи (для ОП это значение составляет 3 м)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сорвать пломбу с запорно-пускового элемента огнетушителя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выдернуть защитную чеку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направить раструб на огонь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активировать ручку пускового устройства путем нажатия</a:t>
            </a:r>
          </a:p>
        </p:txBody>
      </p:sp>
    </p:spTree>
    <p:extLst>
      <p:ext uri="{BB962C8B-B14F-4D97-AF65-F5344CB8AC3E}">
        <p14:creationId xmlns:p14="http://schemas.microsoft.com/office/powerpoint/2010/main" val="307216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Монтаж охранно-пожарной сигнализации 🧯 и видеонаблюдения в Наб. Челнах –  Территория Безопасн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760" y="1788845"/>
            <a:ext cx="3625167" cy="267481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78397" y="438052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Услышав тревогу о пожаре</a:t>
            </a:r>
            <a:br>
              <a:rPr lang="ru-RU" sz="3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3"/>
          </p:nvPr>
        </p:nvSpPr>
        <p:spPr>
          <a:xfrm>
            <a:off x="298696" y="1667198"/>
            <a:ext cx="7375428" cy="3311189"/>
          </a:xfrm>
        </p:spPr>
        <p:txBody>
          <a:bodyPr/>
          <a:lstStyle/>
          <a:p>
            <a:pPr marL="285750" indent="-285750" algn="just"/>
            <a:r>
              <a:rPr lang="ru-RU" dirty="0">
                <a:latin typeface="Arial" pitchFamily="34" charset="0"/>
                <a:cs typeface="Arial" pitchFamily="34" charset="0"/>
              </a:rPr>
              <a:t>Не подавайтесь панике! Отправьте младшего воспитателя убедиться, что это не ложная тревога!</a:t>
            </a:r>
          </a:p>
          <a:p>
            <a:pPr marL="285750" indent="-285750" algn="just"/>
            <a:r>
              <a:rPr lang="ru-RU" dirty="0">
                <a:latin typeface="Arial" pitchFamily="34" charset="0"/>
                <a:cs typeface="Arial" pitchFamily="34" charset="0"/>
              </a:rPr>
              <a:t> Закройте двери и окна для препятствия открытого огня и дыма в помещение где находятся дети. </a:t>
            </a:r>
          </a:p>
          <a:p>
            <a:pPr marL="285750" indent="-285750" algn="just"/>
            <a:r>
              <a:rPr lang="ru-RU" dirty="0">
                <a:latin typeface="Arial" pitchFamily="34" charset="0"/>
                <a:cs typeface="Arial" pitchFamily="34" charset="0"/>
              </a:rPr>
              <a:t>Накиньте на детей верхнею одежду.</a:t>
            </a: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60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4F076CA7-6144-4194-BF77-9E8AC377957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4733" y="179882"/>
            <a:ext cx="5691267" cy="508977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Выводить детей через запасные выходы, в каждой группе их два и они обозначены указательными знаками:</a:t>
            </a:r>
          </a:p>
          <a:p>
            <a:pPr>
              <a:lnSpc>
                <a:spcPct val="150000"/>
              </a:lnSpc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спальной комнате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тамбуре приёмной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590037F-E7E0-4AA5-B254-BCCAAEA205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722" y="339897"/>
            <a:ext cx="4816931" cy="480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99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969</TotalTime>
  <Words>473</Words>
  <Application>Microsoft Office PowerPoint</Application>
  <PresentationFormat>Широкоэкранный</PresentationFormat>
  <Paragraphs>60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Arial Black</vt:lpstr>
      <vt:lpstr>Impact</vt:lpstr>
      <vt:lpstr>Главное мероприятие</vt:lpstr>
      <vt:lpstr>Презентация PowerPoint</vt:lpstr>
      <vt:lpstr>Цель повышение противопожарной культуры, умение действовать в чрезвычайных ситуациях </vt:lpstr>
      <vt:lpstr>Сегодня</vt:lpstr>
      <vt:lpstr>Презентация PowerPoint</vt:lpstr>
      <vt:lpstr>Презентация PowerPoint</vt:lpstr>
      <vt:lpstr>Презентация PowerPoint</vt:lpstr>
      <vt:lpstr>Для того чтобы потушить пожар при помощи ОП необходимо:</vt:lpstr>
      <vt:lpstr>Услышав тревогу о пожаре </vt:lpstr>
      <vt:lpstr>Презентация PowerPoint</vt:lpstr>
      <vt:lpstr>Презентация PowerPoint</vt:lpstr>
      <vt:lpstr>обязанностью каждого сотрудника детского сада является спасение жизни детей </vt:lpstr>
      <vt:lpstr>Презентация PowerPoint</vt:lpstr>
      <vt:lpstr>Презентация PowerPoint</vt:lpstr>
      <vt:lpstr>Важно!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Виталий Б.</dc:creator>
  <cp:lastModifiedBy>Виталий Б.</cp:lastModifiedBy>
  <cp:revision>28</cp:revision>
  <dcterms:created xsi:type="dcterms:W3CDTF">2022-02-10T10:55:40Z</dcterms:created>
  <dcterms:modified xsi:type="dcterms:W3CDTF">2022-02-24T13:36:37Z</dcterms:modified>
</cp:coreProperties>
</file>