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Сегодня</a:t>
            </a:r>
            <a:r>
              <a:rPr lang="en-US" altLang="ru-RU"/>
              <a:t> </a:t>
            </a:r>
            <a:r>
              <a:rPr lang="en-US" altLang="en-US"/>
              <a:t>мы</a:t>
            </a:r>
            <a:r>
              <a:rPr lang="en-US" altLang="ru-RU"/>
              <a:t> </a:t>
            </a:r>
            <a:r>
              <a:rPr lang="en-US" altLang="en-US"/>
              <a:t>поговорим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Всемирном</a:t>
            </a:r>
            <a:r>
              <a:rPr lang="en-US" altLang="ru-RU"/>
              <a:t> </a:t>
            </a:r>
            <a:r>
              <a:rPr lang="en-US" altLang="en-US"/>
              <a:t>дне</a:t>
            </a:r>
            <a:r>
              <a:rPr lang="en-US" altLang="ru-RU"/>
              <a:t> </a:t>
            </a:r>
            <a:r>
              <a:rPr lang="en-US" altLang="en-US"/>
              <a:t>птиц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почему</a:t>
            </a:r>
            <a:r>
              <a:rPr lang="en-US" altLang="ru-RU"/>
              <a:t> </a:t>
            </a:r>
            <a:r>
              <a:rPr lang="en-US" altLang="en-US"/>
              <a:t>он</a:t>
            </a:r>
            <a:r>
              <a:rPr lang="en-US" altLang="ru-RU"/>
              <a:t> </a:t>
            </a:r>
            <a:r>
              <a:rPr lang="en-US" altLang="en-US"/>
              <a:t>так</a:t>
            </a:r>
            <a:r>
              <a:rPr lang="en-US" altLang="ru-RU"/>
              <a:t> </a:t>
            </a:r>
            <a:r>
              <a:rPr lang="en-US" altLang="en-US"/>
              <a:t>важен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нас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наших</a:t>
            </a:r>
            <a:r>
              <a:rPr lang="en-US" altLang="ru-RU"/>
              <a:t> </a:t>
            </a:r>
            <a:r>
              <a:rPr lang="en-US" altLang="en-US"/>
              <a:t>пернатых</a:t>
            </a:r>
            <a:r>
              <a:rPr lang="en-US" altLang="ru-RU"/>
              <a:t> </a:t>
            </a:r>
            <a:r>
              <a:rPr lang="en-US" altLang="en-US"/>
              <a:t>друзей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Наша</a:t>
            </a:r>
            <a:r>
              <a:rPr lang="en-US" altLang="ru-RU"/>
              <a:t> </a:t>
            </a:r>
            <a:r>
              <a:rPr lang="en-US" altLang="en-US"/>
              <a:t>цель</a:t>
            </a:r>
            <a:r>
              <a:rPr lang="en-US" altLang="ru-RU"/>
              <a:t> — </a:t>
            </a:r>
            <a:r>
              <a:rPr lang="en-US" altLang="en-US"/>
              <a:t>показать</a:t>
            </a:r>
            <a:r>
              <a:rPr lang="en-US" altLang="ru-RU"/>
              <a:t> </a:t>
            </a:r>
            <a:r>
              <a:rPr lang="en-US" altLang="en-US"/>
              <a:t>детям</a:t>
            </a:r>
            <a:r>
              <a:rPr lang="en-US" altLang="ru-RU"/>
              <a:t>, </a:t>
            </a:r>
            <a:r>
              <a:rPr lang="en-US" altLang="en-US"/>
              <a:t>как</a:t>
            </a:r>
            <a:r>
              <a:rPr lang="en-US" altLang="ru-RU"/>
              <a:t> </a:t>
            </a:r>
            <a:r>
              <a:rPr lang="en-US" altLang="en-US"/>
              <a:t>важно</a:t>
            </a:r>
            <a:r>
              <a:rPr lang="en-US" altLang="ru-RU"/>
              <a:t> </a:t>
            </a:r>
            <a:r>
              <a:rPr lang="en-US" altLang="en-US"/>
              <a:t>знать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птицах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заботиться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них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Важно</a:t>
            </a:r>
            <a:r>
              <a:rPr lang="en-US" altLang="ru-RU"/>
              <a:t> </a:t>
            </a:r>
            <a:r>
              <a:rPr lang="en-US" altLang="en-US"/>
              <a:t>понимать</a:t>
            </a:r>
            <a:r>
              <a:rPr lang="en-US" altLang="ru-RU"/>
              <a:t>, </a:t>
            </a:r>
            <a:r>
              <a:rPr lang="en-US" altLang="en-US"/>
              <a:t>как</a:t>
            </a:r>
            <a:r>
              <a:rPr lang="en-US" altLang="ru-RU"/>
              <a:t> </a:t>
            </a:r>
            <a:r>
              <a:rPr lang="en-US" altLang="en-US"/>
              <a:t>птицы</a:t>
            </a:r>
            <a:r>
              <a:rPr lang="en-US" altLang="ru-RU"/>
              <a:t> </a:t>
            </a:r>
            <a:r>
              <a:rPr lang="en-US" altLang="en-US"/>
              <a:t>влияют</a:t>
            </a:r>
            <a:r>
              <a:rPr lang="en-US" altLang="ru-RU"/>
              <a:t> 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природу</a:t>
            </a:r>
            <a:r>
              <a:rPr lang="en-US" altLang="ru-RU"/>
              <a:t>,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как</a:t>
            </a:r>
            <a:r>
              <a:rPr lang="en-US" altLang="ru-RU"/>
              <a:t> </a:t>
            </a:r>
            <a:r>
              <a:rPr lang="en-US" altLang="en-US"/>
              <a:t>мы</a:t>
            </a:r>
            <a:r>
              <a:rPr lang="en-US" altLang="ru-RU"/>
              <a:t> </a:t>
            </a:r>
            <a:r>
              <a:rPr lang="en-US" altLang="en-US"/>
              <a:t>можем</a:t>
            </a:r>
            <a:r>
              <a:rPr lang="en-US" altLang="ru-RU"/>
              <a:t> </a:t>
            </a:r>
            <a:r>
              <a:rPr lang="en-US" altLang="en-US"/>
              <a:t>помочь</a:t>
            </a:r>
            <a:r>
              <a:rPr lang="en-US" altLang="ru-RU"/>
              <a:t> </a:t>
            </a:r>
            <a:r>
              <a:rPr lang="en-US" altLang="en-US"/>
              <a:t>им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Давайте</a:t>
            </a:r>
            <a:r>
              <a:rPr lang="en-US" altLang="ru-RU"/>
              <a:t> </a:t>
            </a:r>
            <a:r>
              <a:rPr lang="en-US" altLang="en-US"/>
              <a:t>познакомимся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некоторыми</a:t>
            </a:r>
            <a:r>
              <a:rPr lang="en-US" altLang="ru-RU"/>
              <a:t> </a:t>
            </a:r>
            <a:r>
              <a:rPr lang="en-US" altLang="en-US"/>
              <a:t>замечательными</a:t>
            </a:r>
            <a:r>
              <a:rPr lang="en-US" altLang="ru-RU"/>
              <a:t> </a:t>
            </a:r>
            <a:r>
              <a:rPr lang="en-US" altLang="en-US"/>
              <a:t>птицами</a:t>
            </a:r>
            <a:r>
              <a:rPr lang="en-US" altLang="ru-RU"/>
              <a:t>, </a:t>
            </a:r>
            <a:r>
              <a:rPr lang="en-US" altLang="en-US"/>
              <a:t>которые</a:t>
            </a:r>
            <a:r>
              <a:rPr lang="en-US" altLang="ru-RU"/>
              <a:t> </a:t>
            </a:r>
            <a:r>
              <a:rPr lang="en-US" altLang="en-US"/>
              <a:t>живут</a:t>
            </a:r>
            <a:r>
              <a:rPr lang="en-US" altLang="ru-RU"/>
              <a:t> </a:t>
            </a:r>
            <a:r>
              <a:rPr lang="en-US" altLang="en-US"/>
              <a:t>у</a:t>
            </a:r>
            <a:r>
              <a:rPr lang="en-US" altLang="ru-RU"/>
              <a:t> </a:t>
            </a:r>
            <a:r>
              <a:rPr lang="en-US" altLang="en-US"/>
              <a:t>нас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округе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Мы</a:t>
            </a:r>
            <a:r>
              <a:rPr lang="en-US" altLang="ru-RU"/>
              <a:t> </a:t>
            </a:r>
            <a:r>
              <a:rPr lang="en-US" altLang="en-US"/>
              <a:t>можем</a:t>
            </a:r>
            <a:r>
              <a:rPr lang="en-US" altLang="ru-RU"/>
              <a:t> </a:t>
            </a:r>
            <a:r>
              <a:rPr lang="en-US" altLang="en-US"/>
              <a:t>помочь</a:t>
            </a:r>
            <a:r>
              <a:rPr lang="en-US" altLang="ru-RU"/>
              <a:t> </a:t>
            </a:r>
            <a:r>
              <a:rPr lang="en-US" altLang="en-US"/>
              <a:t>птицам</a:t>
            </a:r>
            <a:r>
              <a:rPr lang="en-US" altLang="ru-RU"/>
              <a:t>, </a:t>
            </a:r>
            <a:r>
              <a:rPr lang="en-US" altLang="en-US"/>
              <a:t>создав</a:t>
            </a:r>
            <a:r>
              <a:rPr lang="en-US" altLang="ru-RU"/>
              <a:t> </a:t>
            </a:r>
            <a:r>
              <a:rPr lang="en-US" altLang="en-US"/>
              <a:t>для</a:t>
            </a:r>
            <a:r>
              <a:rPr lang="en-US" altLang="ru-RU"/>
              <a:t> </a:t>
            </a:r>
            <a:r>
              <a:rPr lang="en-US" altLang="en-US"/>
              <a:t>них</a:t>
            </a:r>
            <a:r>
              <a:rPr lang="en-US" altLang="ru-RU"/>
              <a:t> </a:t>
            </a:r>
            <a:r>
              <a:rPr lang="en-US" altLang="en-US"/>
              <a:t>уютные</a:t>
            </a:r>
            <a:r>
              <a:rPr lang="en-US" altLang="ru-RU"/>
              <a:t> </a:t>
            </a:r>
            <a:r>
              <a:rPr lang="en-US" altLang="en-US"/>
              <a:t>места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заботясь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их</a:t>
            </a:r>
            <a:r>
              <a:rPr lang="en-US" altLang="ru-RU"/>
              <a:t> </a:t>
            </a:r>
            <a:r>
              <a:rPr lang="en-US" altLang="en-US"/>
              <a:t>пище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Наблюдение</a:t>
            </a:r>
            <a:r>
              <a:rPr lang="en-US" altLang="ru-RU"/>
              <a:t> </a:t>
            </a:r>
            <a:r>
              <a:rPr lang="en-US" altLang="en-US"/>
              <a:t>за</a:t>
            </a:r>
            <a:r>
              <a:rPr lang="en-US" altLang="ru-RU"/>
              <a:t> </a:t>
            </a:r>
            <a:r>
              <a:rPr lang="en-US" altLang="en-US"/>
              <a:t>птицами</a:t>
            </a:r>
            <a:r>
              <a:rPr lang="en-US" altLang="ru-RU"/>
              <a:t> — </a:t>
            </a:r>
            <a:r>
              <a:rPr lang="en-US" altLang="en-US"/>
              <a:t>это</a:t>
            </a:r>
            <a:r>
              <a:rPr lang="en-US" altLang="ru-RU"/>
              <a:t> </a:t>
            </a:r>
            <a:r>
              <a:rPr lang="en-US" altLang="en-US"/>
              <a:t>увлекательное</a:t>
            </a:r>
            <a:r>
              <a:rPr lang="en-US" altLang="ru-RU"/>
              <a:t> </a:t>
            </a:r>
            <a:r>
              <a:rPr lang="en-US" altLang="en-US"/>
              <a:t>занятие</a:t>
            </a:r>
            <a:r>
              <a:rPr lang="en-US" altLang="ru-RU"/>
              <a:t>, </a:t>
            </a:r>
            <a:r>
              <a:rPr lang="en-US" altLang="en-US"/>
              <a:t>которое</a:t>
            </a:r>
            <a:r>
              <a:rPr lang="en-US" altLang="ru-RU"/>
              <a:t> </a:t>
            </a:r>
            <a:r>
              <a:rPr lang="en-US" altLang="en-US"/>
              <a:t>развивает</a:t>
            </a:r>
            <a:r>
              <a:rPr lang="en-US" altLang="ru-RU"/>
              <a:t> </a:t>
            </a:r>
            <a:r>
              <a:rPr lang="en-US" altLang="en-US"/>
              <a:t>наблюдательность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творческие</a:t>
            </a:r>
            <a:r>
              <a:rPr lang="en-US" altLang="ru-RU"/>
              <a:t> </a:t>
            </a:r>
            <a:r>
              <a:rPr lang="en-US" altLang="en-US"/>
              <a:t>навыки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Давайте</a:t>
            </a:r>
            <a:r>
              <a:rPr lang="en-US" altLang="ru-RU"/>
              <a:t> </a:t>
            </a:r>
            <a:r>
              <a:rPr lang="en-US" altLang="en-US"/>
              <a:t>вместе</a:t>
            </a:r>
            <a:r>
              <a:rPr lang="en-US" altLang="ru-RU"/>
              <a:t> </a:t>
            </a:r>
            <a:r>
              <a:rPr lang="en-US" altLang="en-US"/>
              <a:t>заботиться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птицах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окружении</a:t>
            </a:r>
            <a:r>
              <a:rPr lang="en-US" altLang="ru-RU"/>
              <a:t>,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котором</a:t>
            </a:r>
            <a:r>
              <a:rPr lang="en-US" altLang="ru-RU"/>
              <a:t> </a:t>
            </a:r>
            <a:r>
              <a:rPr lang="en-US" altLang="en-US"/>
              <a:t>они</a:t>
            </a:r>
            <a:r>
              <a:rPr lang="en-US" altLang="ru-RU"/>
              <a:t> </a:t>
            </a:r>
            <a:r>
              <a:rPr lang="en-US" altLang="en-US"/>
              <a:t>живут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en-US" altLang="en-US"/>
              <a:t>Спасибо</a:t>
            </a:r>
            <a:r>
              <a:rPr lang="en-US" altLang="ru-RU"/>
              <a:t>, </a:t>
            </a:r>
            <a:r>
              <a:rPr lang="en-US" altLang="en-US"/>
              <a:t>что</a:t>
            </a:r>
            <a:r>
              <a:rPr lang="en-US" altLang="ru-RU"/>
              <a:t> </a:t>
            </a:r>
            <a:r>
              <a:rPr lang="en-US" altLang="en-US"/>
              <a:t>были</a:t>
            </a:r>
            <a:r>
              <a:rPr lang="en-US" altLang="ru-RU"/>
              <a:t> </a:t>
            </a:r>
            <a:r>
              <a:rPr lang="en-US" altLang="en-US"/>
              <a:t>с</a:t>
            </a:r>
            <a:r>
              <a:rPr lang="en-US" altLang="ru-RU"/>
              <a:t> </a:t>
            </a:r>
            <a:r>
              <a:rPr lang="en-US" altLang="en-US"/>
              <a:t>нами</a:t>
            </a:r>
            <a:r>
              <a:rPr lang="en-US" altLang="ru-RU"/>
              <a:t>! </a:t>
            </a:r>
            <a:r>
              <a:rPr lang="en-US" altLang="en-US"/>
              <a:t>Давайте</a:t>
            </a:r>
            <a:r>
              <a:rPr lang="en-US" altLang="ru-RU"/>
              <a:t> </a:t>
            </a:r>
            <a:r>
              <a:rPr lang="en-US" altLang="en-US"/>
              <a:t>продолжать</a:t>
            </a:r>
            <a:r>
              <a:rPr lang="en-US" altLang="ru-RU"/>
              <a:t> </a:t>
            </a:r>
            <a:r>
              <a:rPr lang="en-US" altLang="en-US"/>
              <a:t>изучать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заботиться</a:t>
            </a:r>
            <a:r>
              <a:rPr lang="en-US" altLang="ru-RU"/>
              <a:t> </a:t>
            </a:r>
            <a:r>
              <a:rPr lang="en-US" altLang="en-US"/>
              <a:t>о</a:t>
            </a:r>
            <a:r>
              <a:rPr lang="en-US" altLang="ru-RU"/>
              <a:t> </a:t>
            </a:r>
            <a:r>
              <a:rPr lang="en-US" altLang="en-US"/>
              <a:t>наших</a:t>
            </a:r>
            <a:r>
              <a:rPr lang="en-US" altLang="ru-RU"/>
              <a:t> </a:t>
            </a:r>
            <a:r>
              <a:rPr lang="en-US" altLang="en-US"/>
              <a:t>пернатых</a:t>
            </a:r>
            <a:r>
              <a:rPr lang="en-US" altLang="ru-RU"/>
              <a:t> </a:t>
            </a:r>
            <a:r>
              <a:rPr lang="en-US" altLang="en-US"/>
              <a:t>друзьях</a:t>
            </a:r>
            <a:r>
              <a:rPr lang="en-US" altLang="ru-RU"/>
              <a:t>.</a:t>
            </a:r>
            <a:endParaRPr lang="en-US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>
        <a:defRPr sz="4400" kern="1200">
          <a:solidFill>
            <a:schemeClr val="lt1"/>
          </a:solidFill>
        </a:defRPr>
      </a:lvl1pPr>
    </p:titleStyle>
    <p:bodyStyle>
      <a:lvl1pPr indent="-325120" algn="ctr">
        <a:defRPr sz="3200" kern="1200">
          <a:solidFill>
            <a:schemeClr val="tx1"/>
          </a:solidFill>
        </a:defRPr>
      </a:lvl1pPr>
    </p:bodyStyle>
    <p:otherStyle>
      <a:defPPr algn="ctr">
        <a:defRPr kern="1200">
          <a:solidFill>
            <a:schemeClr val="tx1"/>
          </a:solidFill>
        </a:defRPr>
      </a:def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0"/>
          <a:ext cx="9144000" cy="5143500"/>
          <a:chOff x="381000" y="0"/>
          <a:chExt cx="9144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1333500"/>
            <a:ext cx="5334000" cy="952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Всемирный день птиц</a:t>
            </a:r>
            <a:endParaRPr lang="en-US" sz="4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703580" y="2667000"/>
            <a:ext cx="5011420" cy="4298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Праздник наших пернатых друзей</a:t>
            </a:r>
            <a:endParaRPr lang="en-US" sz="22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1" descr="Imag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15610" y="0"/>
            <a:ext cx="3628390" cy="5144770"/>
          </a:xfrm>
          <a:prstGeom prst="rect">
            <a:avLst/>
          </a:prstGeom>
          <a:noFill/>
        </p:spPr>
      </p:pic>
      <p:sp>
        <p:nvSpPr>
          <p:cNvPr id="5" name="Текстовое поле 4"/>
          <p:cNvSpPr txBox="1"/>
          <p:nvPr/>
        </p:nvSpPr>
        <p:spPr>
          <a:xfrm>
            <a:off x="1403985" y="4157345"/>
            <a:ext cx="304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1400">
                <a:latin typeface="Times New Roman" panose="02020603050405020304" charset="0"/>
                <a:cs typeface="Times New Roman" panose="02020603050405020304" charset="0"/>
              </a:rPr>
              <a:t>Выполнила: воспитатель Попова А. Г.</a:t>
            </a:r>
            <a:endParaRPr lang="ru-RU" altLang="en-US" sz="14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Цель презентации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• Познакомить детей с птицами
• Повысить интерес к наблюдению за природой
• Научить заботиться о пернатых
Эта тема важна для развития любознательности и любви к окружающему миру.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2" descr="Imag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Актуальность темы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• Птицы — важная часть экосистемы
• Они помогают сохранять природный баланс
• Понимание птиц развивает экологическое сознание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3" descr="Imag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Птицы Ханты-Мансийского округа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В Ханты-Мансийском округе обитают:
1. Журавли
2. Синицы
3. Воробьи
Каждая из этих птиц играет свою роль в экосистеме.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4" descr="Imag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Забота о птицах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• Построить скворечник
• Кормить птиц зимой
• Не забывать о чистоте природы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5" descr="Image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Как наблюдать за птицами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• Используем бинокли
• Записываем, какие птицы прилетают
• Фотографируем и рисуем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6" descr="Image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Заключение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• Поддержим пернатых друзей
• Узнаем больше о птицах
• Откроем для себя красоту природы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7" descr="Image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Текстовое поле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Спасибо за внимание!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8" descr="Image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0385" y="1228090"/>
            <a:ext cx="4892675" cy="3534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75">
  <a:themeElements>
    <a:clrScheme name="Theme7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5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881</Words>
  <Application>WPS Presentation</Application>
  <PresentationFormat/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9" baseType="lpstr">
      <vt:lpstr>Arial</vt:lpstr>
      <vt:lpstr>SimSun</vt:lpstr>
      <vt:lpstr>Wingdings</vt:lpstr>
      <vt:lpstr>Calibri</vt:lpstr>
      <vt:lpstr>Microsoft YaHei</vt:lpstr>
      <vt:lpstr>Arial Unicode MS</vt:lpstr>
      <vt:lpstr>Calibri</vt:lpstr>
      <vt:lpstr>Arial Black</vt:lpstr>
      <vt:lpstr>Bahnschrift SemiCondensed</vt:lpstr>
      <vt:lpstr>Bookman Old Style</vt:lpstr>
      <vt:lpstr>Candara Light</vt:lpstr>
      <vt:lpstr>Franklin Gothic Medium</vt:lpstr>
      <vt:lpstr>Malgun Gothic Semilight</vt:lpstr>
      <vt:lpstr>Microsoft YaHei UI Light</vt:lpstr>
      <vt:lpstr>Open Sans Semibold</vt:lpstr>
      <vt:lpstr>Segoe Print</vt:lpstr>
      <vt:lpstr>Segoe Script</vt:lpstr>
      <vt:lpstr>Segoe UI Light</vt:lpstr>
      <vt:lpstr>Sitka Banner</vt:lpstr>
      <vt:lpstr>Times New Roman</vt:lpstr>
      <vt:lpstr>Theme75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Azerty</cp:lastModifiedBy>
  <cp:revision>1</cp:revision>
  <dcterms:created xsi:type="dcterms:W3CDTF">2025-03-23T05:35:00Z</dcterms:created>
  <dcterms:modified xsi:type="dcterms:W3CDTF">2025-03-23T05:35:00Z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017FFD1B6ADF489DB38AB292D1230B92_12</vt:lpwstr>
  </property>
  <property fmtid="{D5CDD505-2E9C-101B-9397-08002B2CF9AE}" pid="3" name="KSOProductBuildVer">
    <vt:lpwstr>1049-12.2.0.20326</vt:lpwstr>
  </property>
</Properties>
</file>