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60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6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738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507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950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95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629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464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465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51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051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44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214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9FD70-C186-4710-BCC7-FAD7A9017F05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256AF-7144-4A57-813A-98AE42B39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36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Знакомство с Красной книгой</a:t>
            </a:r>
            <a:endParaRPr lang="ru-RU" sz="6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326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684" y="1067470"/>
            <a:ext cx="5213767" cy="5109493"/>
          </a:xfrm>
        </p:spPr>
      </p:pic>
      <p:pic>
        <p:nvPicPr>
          <p:cNvPr id="6" name="Объект 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94" y="1435796"/>
            <a:ext cx="6318515" cy="4107035"/>
          </a:xfrm>
        </p:spPr>
      </p:pic>
    </p:spTree>
    <p:extLst>
      <p:ext uri="{BB962C8B-B14F-4D97-AF65-F5344CB8AC3E}">
        <p14:creationId xmlns:p14="http://schemas.microsoft.com/office/powerpoint/2010/main" val="309768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/>
              <a:t>                      </a:t>
            </a:r>
            <a:r>
              <a:rPr lang="ru-RU" b="1" dirty="0" smtClean="0"/>
              <a:t>Черный аист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652" y="1340285"/>
            <a:ext cx="8941514" cy="5029602"/>
          </a:xfrm>
        </p:spPr>
      </p:pic>
    </p:spTree>
    <p:extLst>
      <p:ext uri="{BB962C8B-B14F-4D97-AF65-F5344CB8AC3E}">
        <p14:creationId xmlns:p14="http://schemas.microsoft.com/office/powerpoint/2010/main" val="3063257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Бурый медведь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97" y="1265235"/>
            <a:ext cx="7994901" cy="5387527"/>
          </a:xfrm>
        </p:spPr>
      </p:pic>
    </p:spTree>
    <p:extLst>
      <p:ext uri="{BB962C8B-B14F-4D97-AF65-F5344CB8AC3E}">
        <p14:creationId xmlns:p14="http://schemas.microsoft.com/office/powerpoint/2010/main" val="2908277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</a:t>
            </a:r>
            <a:r>
              <a:rPr lang="ru-RU" b="1" dirty="0" smtClean="0"/>
              <a:t>Ландыш майский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720" y="1331609"/>
            <a:ext cx="8040095" cy="5360063"/>
          </a:xfrm>
        </p:spPr>
      </p:pic>
    </p:spTree>
    <p:extLst>
      <p:ext uri="{BB962C8B-B14F-4D97-AF65-F5344CB8AC3E}">
        <p14:creationId xmlns:p14="http://schemas.microsoft.com/office/powerpoint/2010/main" val="3734367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Полосатая гиена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019" y="1427967"/>
            <a:ext cx="7949852" cy="5304773"/>
          </a:xfrm>
        </p:spPr>
      </p:pic>
    </p:spTree>
    <p:extLst>
      <p:ext uri="{BB962C8B-B14F-4D97-AF65-F5344CB8AC3E}">
        <p14:creationId xmlns:p14="http://schemas.microsoft.com/office/powerpoint/2010/main" val="518805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Амурский тигр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981" y="1690688"/>
            <a:ext cx="7739471" cy="5159647"/>
          </a:xfrm>
        </p:spPr>
      </p:pic>
    </p:spTree>
    <p:extLst>
      <p:ext uri="{BB962C8B-B14F-4D97-AF65-F5344CB8AC3E}">
        <p14:creationId xmlns:p14="http://schemas.microsoft.com/office/powerpoint/2010/main" val="725424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Красный волк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848" y="1825625"/>
            <a:ext cx="6518304" cy="4351338"/>
          </a:xfrm>
        </p:spPr>
      </p:pic>
    </p:spTree>
    <p:extLst>
      <p:ext uri="{BB962C8B-B14F-4D97-AF65-F5344CB8AC3E}">
        <p14:creationId xmlns:p14="http://schemas.microsoft.com/office/powerpoint/2010/main" val="4203414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Пятнистый олень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24569496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20</Words>
  <Application>Microsoft Office PowerPoint</Application>
  <PresentationFormat>Широкоэкранный</PresentationFormat>
  <Paragraphs>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Тема Office</vt:lpstr>
      <vt:lpstr>Знакомство с Красной книгой</vt:lpstr>
      <vt:lpstr>Презентация PowerPoint</vt:lpstr>
      <vt:lpstr>                      Черный аист</vt:lpstr>
      <vt:lpstr>Бурый медведь</vt:lpstr>
      <vt:lpstr>                 Ландыш майский</vt:lpstr>
      <vt:lpstr>Полосатая гиена</vt:lpstr>
      <vt:lpstr>Амурский тигр</vt:lpstr>
      <vt:lpstr>Красный волк</vt:lpstr>
      <vt:lpstr>Пятнистый олень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IvanO IvanO</dc:creator>
  <cp:lastModifiedBy>IvanO IvanO</cp:lastModifiedBy>
  <cp:revision>4</cp:revision>
  <dcterms:created xsi:type="dcterms:W3CDTF">2022-04-17T05:57:22Z</dcterms:created>
  <dcterms:modified xsi:type="dcterms:W3CDTF">2022-04-17T06:25:18Z</dcterms:modified>
</cp:coreProperties>
</file>