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4.wav" ContentType="audio/x-wav"/>
  <Override PartName="/ppt/media/audio5.wav" ContentType="audio/x-wav"/>
  <Override PartName="/ppt/media/audio6.wav" ContentType="audio/x-wav"/>
  <Override PartName="/ppt/media/audio7.wav" ContentType="audio/x-wav"/>
  <Override PartName="/ppt/media/audio8.wav" ContentType="audio/x-wav"/>
  <Override PartName="/ppt/media/audio9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5.gif"/><Relationship Id="rId18" Type="http://schemas.openxmlformats.org/officeDocument/2006/relationships/image" Target="../media/image40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gif"/><Relationship Id="rId12" Type="http://schemas.openxmlformats.org/officeDocument/2006/relationships/image" Target="../media/image36.gif"/><Relationship Id="rId17" Type="http://schemas.openxmlformats.org/officeDocument/2006/relationships/image" Target="../media/image39.png"/><Relationship Id="rId2" Type="http://schemas.microsoft.com/office/2007/relationships/media" Target="../media/media1.m4a"/><Relationship Id="rId16" Type="http://schemas.openxmlformats.org/officeDocument/2006/relationships/image" Target="../media/image38.gif"/><Relationship Id="rId1" Type="http://schemas.openxmlformats.org/officeDocument/2006/relationships/audio" Target="NULL" TargetMode="External"/><Relationship Id="rId6" Type="http://schemas.openxmlformats.org/officeDocument/2006/relationships/slide" Target="slide2.xml"/><Relationship Id="rId11" Type="http://schemas.openxmlformats.org/officeDocument/2006/relationships/image" Target="../media/image12.gif"/><Relationship Id="rId5" Type="http://schemas.openxmlformats.org/officeDocument/2006/relationships/image" Target="../media/image2.gif"/><Relationship Id="rId15" Type="http://schemas.openxmlformats.org/officeDocument/2006/relationships/image" Target="../media/image6.gif"/><Relationship Id="rId10" Type="http://schemas.openxmlformats.org/officeDocument/2006/relationships/image" Target="../media/image35.png"/><Relationship Id="rId4" Type="http://schemas.openxmlformats.org/officeDocument/2006/relationships/audio" Target="../media/audio7.wav"/><Relationship Id="rId9" Type="http://schemas.openxmlformats.org/officeDocument/2006/relationships/image" Target="../media/image34.gif"/><Relationship Id="rId14" Type="http://schemas.openxmlformats.org/officeDocument/2006/relationships/image" Target="../media/image37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13" Type="http://schemas.openxmlformats.org/officeDocument/2006/relationships/image" Target="../media/image46.png"/><Relationship Id="rId3" Type="http://schemas.openxmlformats.org/officeDocument/2006/relationships/image" Target="../media/image2.gif"/><Relationship Id="rId7" Type="http://schemas.openxmlformats.org/officeDocument/2006/relationships/image" Target="../media/image41.png"/><Relationship Id="rId12" Type="http://schemas.openxmlformats.org/officeDocument/2006/relationships/audio" Target="../media/audio6.wav"/><Relationship Id="rId17" Type="http://schemas.openxmlformats.org/officeDocument/2006/relationships/image" Target="../media/image48.png"/><Relationship Id="rId2" Type="http://schemas.openxmlformats.org/officeDocument/2006/relationships/audio" Target="../media/audio8.wav"/><Relationship Id="rId16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9.wav"/><Relationship Id="rId11" Type="http://schemas.openxmlformats.org/officeDocument/2006/relationships/image" Target="../media/image45.png"/><Relationship Id="rId5" Type="http://schemas.openxmlformats.org/officeDocument/2006/relationships/image" Target="../media/image8.gif"/><Relationship Id="rId15" Type="http://schemas.openxmlformats.org/officeDocument/2006/relationships/image" Target="../media/image6.gif"/><Relationship Id="rId10" Type="http://schemas.openxmlformats.org/officeDocument/2006/relationships/image" Target="../media/image44.png"/><Relationship Id="rId4" Type="http://schemas.openxmlformats.org/officeDocument/2006/relationships/slide" Target="slide2.xml"/><Relationship Id="rId9" Type="http://schemas.openxmlformats.org/officeDocument/2006/relationships/image" Target="../media/image43.png"/><Relationship Id="rId1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slide" Target="slide2.xml"/><Relationship Id="rId7" Type="http://schemas.openxmlformats.org/officeDocument/2006/relationships/image" Target="../media/image5.gif"/><Relationship Id="rId12" Type="http://schemas.openxmlformats.org/officeDocument/2006/relationships/image" Target="../media/image4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4.gif"/><Relationship Id="rId5" Type="http://schemas.openxmlformats.org/officeDocument/2006/relationships/audio" Target="../media/audio6.wav"/><Relationship Id="rId10" Type="http://schemas.openxmlformats.org/officeDocument/2006/relationships/image" Target="../media/image12.gif"/><Relationship Id="rId4" Type="http://schemas.openxmlformats.org/officeDocument/2006/relationships/image" Target="../media/image8.gif"/><Relationship Id="rId9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11.xml"/><Relationship Id="rId4" Type="http://schemas.openxmlformats.org/officeDocument/2006/relationships/image" Target="../media/image3.gif"/><Relationship Id="rId9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gif"/><Relationship Id="rId7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gif"/><Relationship Id="rId7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11" Type="http://schemas.openxmlformats.org/officeDocument/2006/relationships/image" Target="../media/image4.gif"/><Relationship Id="rId5" Type="http://schemas.openxmlformats.org/officeDocument/2006/relationships/image" Target="../media/image8.gif"/><Relationship Id="rId10" Type="http://schemas.openxmlformats.org/officeDocument/2006/relationships/image" Target="../media/image11.gif"/><Relationship Id="rId4" Type="http://schemas.openxmlformats.org/officeDocument/2006/relationships/slide" Target="slide2.xml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5.gif"/><Relationship Id="rId12" Type="http://schemas.openxmlformats.org/officeDocument/2006/relationships/image" Target="../media/image3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image" Target="../media/image8.gif"/><Relationship Id="rId5" Type="http://schemas.openxmlformats.org/officeDocument/2006/relationships/image" Target="../media/image7.gif"/><Relationship Id="rId10" Type="http://schemas.openxmlformats.org/officeDocument/2006/relationships/image" Target="../media/image13.png"/><Relationship Id="rId4" Type="http://schemas.openxmlformats.org/officeDocument/2006/relationships/slide" Target="slide2.xml"/><Relationship Id="rId9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1.wav"/><Relationship Id="rId7" Type="http://schemas.openxmlformats.org/officeDocument/2006/relationships/image" Target="../media/image8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2.xml"/><Relationship Id="rId10" Type="http://schemas.openxmlformats.org/officeDocument/2006/relationships/audio" Target="../media/audio3.wav"/><Relationship Id="rId4" Type="http://schemas.openxmlformats.org/officeDocument/2006/relationships/image" Target="../media/image2.gif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16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jpg"/><Relationship Id="rId3" Type="http://schemas.openxmlformats.org/officeDocument/2006/relationships/slide" Target="slide2.xml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image" Target="../media/image2.gif"/><Relationship Id="rId1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5" Type="http://schemas.openxmlformats.org/officeDocument/2006/relationships/image" Target="../media/image2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Relationship Id="rId1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slide" Target="slide2.xml"/><Relationship Id="rId7" Type="http://schemas.openxmlformats.org/officeDocument/2006/relationships/audio" Target="../media/audio6.wav"/><Relationship Id="rId12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11" Type="http://schemas.openxmlformats.org/officeDocument/2006/relationships/image" Target="../media/image33.png"/><Relationship Id="rId5" Type="http://schemas.openxmlformats.org/officeDocument/2006/relationships/audio" Target="../media/audio2.wav"/><Relationship Id="rId10" Type="http://schemas.openxmlformats.org/officeDocument/2006/relationships/image" Target="../media/image32.png"/><Relationship Id="rId4" Type="http://schemas.openxmlformats.org/officeDocument/2006/relationships/image" Target="../media/image8.gif"/><Relationship Id="rId9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7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62441" y="4002605"/>
            <a:ext cx="6228184" cy="2862322"/>
          </a:xfrm>
          <a:prstGeom prst="rect">
            <a:avLst/>
          </a:prstGeom>
          <a:noFill/>
          <a:effectLst>
            <a:softEdge rad="0"/>
          </a:effectLst>
          <a:scene3d>
            <a:camera prst="orthographicFront"/>
            <a:lightRig rig="threePt" dir="t"/>
          </a:scene3d>
          <a:sp3d>
            <a:bevelT w="158750" prst="rible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</a:rPr>
              <a:t>В поисках рукавички</a:t>
            </a:r>
            <a:endParaRPr lang="ru-RU" sz="3600" dirty="0" smtClean="0">
              <a:solidFill>
                <a:schemeClr val="accent5">
                  <a:lumMod val="50000"/>
                </a:schemeClr>
              </a:solidFill>
              <a:effectLst>
                <a:glow rad="127000">
                  <a:schemeClr val="bg1"/>
                </a:glow>
              </a:effectLst>
            </a:endParaRP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</a:rPr>
              <a:t>Никонова Наталья Олеговна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</a:rPr>
              <a:t>Учитель-логопед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</a:rPr>
              <a:t>ГБДОУ д\с № 69 Калининского района</a:t>
            </a:r>
            <a:endParaRPr lang="ru-RU" sz="3600" dirty="0">
              <a:solidFill>
                <a:schemeClr val="accent5">
                  <a:lumMod val="50000"/>
                </a:schemeClr>
              </a:solidFill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72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6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мышь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Помоги найти родителя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Лиса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9512" y="2304317"/>
            <a:ext cx="1232322" cy="2220400"/>
          </a:xfrm>
          <a:prstGeom prst="rect">
            <a:avLst/>
          </a:prstGeom>
        </p:spPr>
      </p:pic>
      <p:pic>
        <p:nvPicPr>
          <p:cNvPr id="10" name="лисёнок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920" y="4866732"/>
            <a:ext cx="1927944" cy="1802628"/>
          </a:xfrm>
          <a:prstGeom prst="rect">
            <a:avLst/>
          </a:prstGeom>
        </p:spPr>
      </p:pic>
      <p:pic>
        <p:nvPicPr>
          <p:cNvPr id="11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7" end="277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14458" y="3033434"/>
            <a:ext cx="609600" cy="609600"/>
          </a:xfrm>
          <a:prstGeom prst="rect">
            <a:avLst/>
          </a:prstGeom>
        </p:spPr>
      </p:pic>
      <p:sp>
        <p:nvSpPr>
          <p:cNvPr id="15" name="ПЛиса"/>
          <p:cNvSpPr/>
          <p:nvPr/>
        </p:nvSpPr>
        <p:spPr>
          <a:xfrm>
            <a:off x="179512" y="2259757"/>
            <a:ext cx="1341204" cy="23902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Медведь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976" y="2348880"/>
            <a:ext cx="1232322" cy="2131277"/>
          </a:xfrm>
          <a:prstGeom prst="rect">
            <a:avLst/>
          </a:prstGeom>
        </p:spPr>
      </p:pic>
      <p:pic>
        <p:nvPicPr>
          <p:cNvPr id="17" name="медвежонок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864" y="4717609"/>
            <a:ext cx="1951751" cy="1951751"/>
          </a:xfrm>
          <a:prstGeom prst="rect">
            <a:avLst/>
          </a:prstGeom>
        </p:spPr>
      </p:pic>
      <p:pic>
        <p:nvPicPr>
          <p:cNvPr id="18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7" end="277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154040" y="3043824"/>
            <a:ext cx="609600" cy="609600"/>
          </a:xfrm>
          <a:prstGeom prst="rect">
            <a:avLst/>
          </a:prstGeom>
        </p:spPr>
      </p:pic>
      <p:sp>
        <p:nvSpPr>
          <p:cNvPr id="19" name="ПМедведь"/>
          <p:cNvSpPr/>
          <p:nvPr/>
        </p:nvSpPr>
        <p:spPr>
          <a:xfrm>
            <a:off x="2030071" y="2219380"/>
            <a:ext cx="1341204" cy="23902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Волк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825" y="2356653"/>
            <a:ext cx="1232322" cy="2123504"/>
          </a:xfrm>
          <a:prstGeom prst="rect">
            <a:avLst/>
          </a:prstGeom>
        </p:spPr>
      </p:pic>
      <p:pic>
        <p:nvPicPr>
          <p:cNvPr id="21" name="волчонок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3" y="4734963"/>
            <a:ext cx="2058194" cy="2058194"/>
          </a:xfrm>
          <a:prstGeom prst="rect">
            <a:avLst/>
          </a:prstGeom>
        </p:spPr>
      </p:pic>
      <p:pic>
        <p:nvPicPr>
          <p:cNvPr id="22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7" end="277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975889" y="2971816"/>
            <a:ext cx="609600" cy="609600"/>
          </a:xfrm>
          <a:prstGeom prst="rect">
            <a:avLst/>
          </a:prstGeom>
        </p:spPr>
      </p:pic>
      <p:sp>
        <p:nvSpPr>
          <p:cNvPr id="23" name="ПВолк"/>
          <p:cNvSpPr/>
          <p:nvPr/>
        </p:nvSpPr>
        <p:spPr>
          <a:xfrm>
            <a:off x="3866527" y="2239599"/>
            <a:ext cx="1341204" cy="23902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Лягушка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73" y="2703948"/>
            <a:ext cx="1232322" cy="1613368"/>
          </a:xfrm>
          <a:prstGeom prst="rect">
            <a:avLst/>
          </a:prstGeom>
        </p:spPr>
      </p:pic>
      <p:pic>
        <p:nvPicPr>
          <p:cNvPr id="25" name="лягушонок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650" y="4935563"/>
            <a:ext cx="1473188" cy="1487920"/>
          </a:xfrm>
          <a:prstGeom prst="rect">
            <a:avLst/>
          </a:prstGeom>
        </p:spPr>
      </p:pic>
      <p:pic>
        <p:nvPicPr>
          <p:cNvPr id="26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7" end="277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803037" y="3064043"/>
            <a:ext cx="609600" cy="609600"/>
          </a:xfrm>
          <a:prstGeom prst="rect">
            <a:avLst/>
          </a:prstGeom>
        </p:spPr>
      </p:pic>
      <p:sp>
        <p:nvSpPr>
          <p:cNvPr id="27" name="ПЛягушка"/>
          <p:cNvSpPr/>
          <p:nvPr/>
        </p:nvSpPr>
        <p:spPr>
          <a:xfrm>
            <a:off x="5679068" y="2239599"/>
            <a:ext cx="1341204" cy="23902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Заяц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608" y="2480566"/>
            <a:ext cx="1396107" cy="1966347"/>
          </a:xfrm>
          <a:prstGeom prst="rect">
            <a:avLst/>
          </a:prstGeom>
        </p:spPr>
      </p:pic>
      <p:pic>
        <p:nvPicPr>
          <p:cNvPr id="29" name="Зайчонок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661" y="4828820"/>
            <a:ext cx="1051986" cy="1558498"/>
          </a:xfrm>
          <a:prstGeom prst="rect">
            <a:avLst/>
          </a:prstGeom>
        </p:spPr>
      </p:pic>
      <p:pic>
        <p:nvPicPr>
          <p:cNvPr id="30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7" end="277.666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568044" y="3129936"/>
            <a:ext cx="609600" cy="609600"/>
          </a:xfrm>
          <a:prstGeom prst="rect">
            <a:avLst/>
          </a:prstGeom>
        </p:spPr>
      </p:pic>
      <p:sp>
        <p:nvSpPr>
          <p:cNvPr id="31" name="ПЗаяц"/>
          <p:cNvSpPr/>
          <p:nvPr/>
        </p:nvSpPr>
        <p:spPr>
          <a:xfrm>
            <a:off x="7501281" y="2251987"/>
            <a:ext cx="1341204" cy="23902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2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9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77 -0.01782 L -0.53507 -0.1694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24" y="-759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спасибо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95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77 -0.01782 L -0.61823 -0.1333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73" y="-578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спасибо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95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37778 -0.1664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8333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спасибо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95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37778 -0.1664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833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спасибо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95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4.07407E-6 L 0.38351 -0.16643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833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спасибо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 showWhenStopped="0">
                <p:cTn id="1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 showWhenStopped="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 showWhenStopped="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8" grpId="0" animBg="1"/>
      <p:bldP spid="8" grpId="1" animBg="1"/>
      <p:bldP spid="15" grpId="0" animBg="1"/>
      <p:bldP spid="19" grpId="0" animBg="1"/>
      <p:bldP spid="23" grpId="0" animBg="1"/>
      <p:bldP spid="27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мышь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Помоги попасть на своё место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справа книга">
            <a:hlinkClick r:id="" action="ppaction://noaction">
              <a:snd r:embed="rId6" name="voltage.wav"/>
            </a:hlinkClick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332" y="3820348"/>
            <a:ext cx="3408876" cy="2426220"/>
          </a:xfrm>
          <a:prstGeom prst="rect">
            <a:avLst/>
          </a:prstGeom>
        </p:spPr>
      </p:pic>
      <p:pic>
        <p:nvPicPr>
          <p:cNvPr id="10" name="корпатыч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68" y="1847482"/>
            <a:ext cx="1743399" cy="1633752"/>
          </a:xfrm>
          <a:prstGeom prst="rect">
            <a:avLst/>
          </a:prstGeom>
        </p:spPr>
      </p:pic>
      <p:pic>
        <p:nvPicPr>
          <p:cNvPr id="11" name="нюша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011128"/>
            <a:ext cx="1743399" cy="1589646"/>
          </a:xfrm>
          <a:prstGeom prst="rect">
            <a:avLst/>
          </a:prstGeom>
        </p:spPr>
      </p:pic>
      <p:pic>
        <p:nvPicPr>
          <p:cNvPr id="15" name="крош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146" y="1814920"/>
            <a:ext cx="1633752" cy="1633752"/>
          </a:xfrm>
          <a:prstGeom prst="rect">
            <a:avLst/>
          </a:prstGeom>
        </p:spPr>
      </p:pic>
      <p:pic>
        <p:nvPicPr>
          <p:cNvPr id="16" name="справа стенка">
            <a:hlinkClick r:id="" action="ppaction://noaction">
              <a:snd r:embed="rId6" name="voltage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68" y="3820348"/>
            <a:ext cx="3317897" cy="2413271"/>
          </a:xfrm>
          <a:prstGeom prst="rect">
            <a:avLst/>
          </a:prstGeom>
        </p:spPr>
      </p:pic>
      <p:pic>
        <p:nvPicPr>
          <p:cNvPr id="17" name="слева книга">
            <a:hlinkClick r:id="" action="ppaction://noaction">
              <a:snd r:embed="rId12" name="hammer.wav"/>
            </a:hlinkClick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61" y="3751657"/>
            <a:ext cx="3383232" cy="2706585"/>
          </a:xfrm>
          <a:prstGeom prst="rect">
            <a:avLst/>
          </a:prstGeom>
        </p:spPr>
      </p:pic>
      <p:pic>
        <p:nvPicPr>
          <p:cNvPr id="18" name="кабан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030" y="1574412"/>
            <a:ext cx="2018420" cy="2179893"/>
          </a:xfrm>
          <a:prstGeom prst="rect">
            <a:avLst/>
          </a:prstGeom>
        </p:spPr>
      </p:pic>
      <p:pic>
        <p:nvPicPr>
          <p:cNvPr id="19" name="лягушка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27" y="2243794"/>
            <a:ext cx="1036713" cy="1357277"/>
          </a:xfrm>
          <a:prstGeom prst="rect">
            <a:avLst/>
          </a:prstGeom>
        </p:spPr>
      </p:pic>
      <p:pic>
        <p:nvPicPr>
          <p:cNvPr id="20" name="волк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045" y="1616269"/>
            <a:ext cx="1362433" cy="2179893"/>
          </a:xfrm>
          <a:prstGeom prst="rect">
            <a:avLst/>
          </a:prstGeom>
        </p:spPr>
      </p:pic>
      <p:pic>
        <p:nvPicPr>
          <p:cNvPr id="21" name="слева стенка">
            <a:hlinkClick r:id="" action="ppaction://noaction">
              <a:snd r:embed="rId12" name="hammer.wav"/>
            </a:hlinkClick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29" y="3748324"/>
            <a:ext cx="3383232" cy="270658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90515" y="3678484"/>
            <a:ext cx="3829707" cy="277642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 корпатыч"/>
          <p:cNvSpPr/>
          <p:nvPr/>
        </p:nvSpPr>
        <p:spPr>
          <a:xfrm>
            <a:off x="5469011" y="3748324"/>
            <a:ext cx="3111697" cy="257667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 Волк"/>
          <p:cNvSpPr/>
          <p:nvPr/>
        </p:nvSpPr>
        <p:spPr>
          <a:xfrm>
            <a:off x="141334" y="3685150"/>
            <a:ext cx="3829707" cy="277642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 крош"/>
          <p:cNvSpPr/>
          <p:nvPr/>
        </p:nvSpPr>
        <p:spPr>
          <a:xfrm>
            <a:off x="5469010" y="3778359"/>
            <a:ext cx="3111697" cy="257667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 лягушка"/>
          <p:cNvSpPr/>
          <p:nvPr/>
        </p:nvSpPr>
        <p:spPr>
          <a:xfrm>
            <a:off x="141333" y="3745120"/>
            <a:ext cx="3778889" cy="257667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 нюша"/>
          <p:cNvSpPr/>
          <p:nvPr/>
        </p:nvSpPr>
        <p:spPr>
          <a:xfrm>
            <a:off x="5469009" y="3737553"/>
            <a:ext cx="3111697" cy="2576676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5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29 -0.01551 L 0.03229 -0.01528 C 0.02761 -0.01621 0.02309 -0.01667 0.01858 -0.0176 C 0.01702 -0.01806 0.01563 -0.01922 0.01406 -0.01968 C 0.00851 -0.02061 0.00295 -0.02107 -0.0026 -0.02153 C -0.01423 -0.02107 -0.02587 -0.0213 -0.0375 -0.01968 C -0.04062 -0.01922 -0.04653 -0.01551 -0.04653 -0.01528 C -0.04809 -0.01412 -0.04948 -0.0125 -0.05121 -0.01158 C -0.05312 -0.01042 -0.05521 -0.01042 -0.05712 -0.00949 C -0.06024 -0.00834 -0.06319 -0.00672 -0.06632 -0.00556 C -0.06788 -0.00487 -0.06944 -0.0044 -0.07083 -0.00348 C -0.0809 0.00324 -0.07274 -0.00139 -0.08455 0.00254 C -0.08802 0.0037 -0.09375 0.00717 -0.09653 0.00856 C -0.10243 0.01157 -0.10052 0.01018 -0.10712 0.01273 C -0.11614 0.01597 -0.10746 0.01296 -0.11632 0.01875 C -0.11771 0.01967 -0.11927 0.02013 -0.12083 0.02083 C -0.1342 0.03263 -0.11285 0.01435 -0.13455 0.02893 C -0.14201 0.03379 -0.13837 0.03194 -0.14514 0.03495 C -0.16163 0.04953 -0.13611 0.02801 -0.15573 0.04097 C -0.15798 0.04259 -0.15972 0.04513 -0.1618 0.04699 C -0.16319 0.04838 -0.16493 0.04953 -0.16632 0.05115 C -0.16736 0.05231 -0.16823 0.05393 -0.16927 0.05509 C -0.17066 0.05671 -0.17239 0.05787 -0.17378 0.05926 C -0.17587 0.06111 -0.17795 0.06319 -0.17986 0.06527 C -0.18142 0.06666 -0.18316 0.06782 -0.18455 0.06921 C -0.18611 0.07106 -0.18733 0.07361 -0.18906 0.07523 C -0.19045 0.07685 -0.19219 0.07777 -0.19358 0.07939 C -0.19462 0.08055 -0.19548 0.08217 -0.19653 0.08333 C -0.19948 0.08634 -0.20573 0.09143 -0.20573 0.09166 C -0.21649 0.11319 -0.19965 0.08032 -0.21319 0.1037 C -0.21545 0.1074 -0.21927 0.11574 -0.21927 0.11597 C -0.21979 0.11782 -0.22014 0.1199 -0.22083 0.12176 C -0.2217 0.12407 -0.22326 0.12569 -0.22378 0.12777 C -0.22951 0.14791 -0.22135 0.12986 -0.22847 0.14398 C -0.22934 0.15208 -0.22951 0.16041 -0.23142 0.16828 C -0.23194 0.17037 -0.23229 0.17245 -0.23298 0.1743 C -0.23385 0.17638 -0.23489 0.17847 -0.23594 0.18032 C -0.24028 0.2037 -0.2342 0.175 -0.24045 0.19444 C -0.24635 0.21273 -0.2375 0.19351 -0.24514 0.20856 C -0.24601 0.21342 -0.24705 0.21805 -0.24809 0.22291 C -0.24861 0.22476 -0.24913 0.22685 -0.24965 0.22893 C -0.25017 0.23148 -0.25052 0.23426 -0.25121 0.23703 C -0.25208 0.24097 -0.25312 0.24513 -0.25417 0.24907 L -0.25573 0.25509 C -0.25625 0.25995 -0.25712 0.26458 -0.25712 0.26921 C -0.25712 0.27199 -0.25608 0.27453 -0.25573 0.27731 C -0.25382 0.28958 -0.25417 0.28703 -0.25417 0.29768 L -0.24809 0.29768 " pathEditMode="relative" rAng="0" ptsTypes="AAAAAAAAAAAAAAAAAAAAAAAAAAAAAAAAAAAAAAAAAAAAAAAA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79" y="153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007 L 3.05556E-6 -0.00047 C -0.00018 -0.00139 -0.00018 -0.00162 -0.00035 -0.00255 C -0.00035 -0.00301 -0.00035 -0.00417 -0.00035 -0.00463 C -0.00052 -0.00556 -0.00052 -0.00602 -0.0007 -0.00602 C -0.00087 -0.00602 -0.00122 -0.00602 -0.00139 -0.00463 C -0.00139 -0.00417 -0.00157 -0.0007 -0.00157 -0.00047 C -0.00157 0.00069 -0.00157 0.00208 -0.00157 0.00301 C -0.00157 0.00393 -0.00157 0.00416 -0.00174 0.00486 C -0.00174 0.00601 -0.00174 0.00763 -0.00191 0.00856 C -0.00191 0.00926 -0.00191 0.00972 -0.00191 0.01041 C -0.00226 0.01689 -0.00209 0.01226 -0.00226 0.0162 C -0.00226 0.01713 -0.00243 0.02037 -0.00243 0.02152 C -0.00261 0.02453 -0.00261 0.02314 -0.00261 0.02569 C -0.00278 0.02847 -0.00261 0.02592 -0.00278 0.03101 C -0.00278 0.03194 -0.00278 0.0324 -0.00295 0.0331 C -0.00313 0.04398 -0.00278 0.02685 -0.00313 0.04051 C -0.0033 0.0449 -0.0033 0.04328 -0.0033 0.04606 C -0.00365 0.05972 -0.00313 0.03981 -0.00348 0.05162 C -0.00365 0.05324 -0.00365 0.05555 -0.00365 0.0574 C -0.00365 0.05856 -0.00382 0.05972 -0.00382 0.06111 C -0.00382 0.06226 -0.00382 0.06365 -0.00382 0.06481 C -0.00382 0.06643 -0.00382 0.06759 -0.00382 0.06851 C -0.00382 0.07037 -0.004 0.07245 -0.004 0.0743 C -0.004 0.07569 -0.004 0.07662 -0.004 0.07777 C -0.00417 0.07963 -0.00417 0.08194 -0.00417 0.08356 C -0.00417 0.08495 -0.00417 0.08588 -0.00434 0.08726 C -0.00434 0.08842 -0.00434 0.09004 -0.00434 0.09097 C -0.00434 0.09375 -0.00452 0.09861 -0.00452 0.09884 C -0.00469 0.11851 -0.00434 0.08819 -0.00469 0.10972 C -0.00469 0.11342 -0.00469 0.12106 -0.00469 0.12129 C -0.00469 0.12314 -0.00469 0.125 -0.00469 0.12662 C -0.00486 0.1287 -0.00486 0.13032 -0.00486 0.1324 C -0.00486 0.15092 -0.00486 0.13402 -0.00486 0.14722 C -0.00486 0.15486 -0.00486 0.1625 -0.00486 0.16967 C -0.00486 0.17176 -0.00486 0.17384 -0.00486 0.17523 C -0.00504 0.17731 -0.00504 0.17916 -0.00504 0.18101 C -0.00504 0.20254 -0.00504 0.17592 -0.00504 0.19398 C -0.00521 0.21111 -0.00504 0.19305 -0.00521 0.20717 C -0.00521 0.21157 -0.00521 0.21597 -0.00521 0.22037 C -0.00521 0.22222 -0.00538 0.22407 -0.00538 0.22592 C -0.00538 0.22847 -0.00538 0.23101 -0.00538 0.23356 C -0.00538 0.23726 -0.00538 0.24097 -0.00538 0.24467 L -0.00538 0.25023 C -0.00538 0.25486 -0.00538 0.25902 -0.00538 0.26342 C -0.00538 0.26597 -0.00538 0.26828 -0.00538 0.27106 C -0.00538 0.28217 -0.00538 0.28009 -0.00538 0.29004 L -0.00521 0.29004 " pathEditMode="relative" rAng="0" ptsTypes="AAAAAAAAAAAAAAAAAAAAAAAAAAAAAAAAAAAAAAAAAAAAAAAA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4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3 L -0.00017 -4.44444E-6 C -0.01042 -0.00092 -0.02101 -0.00138 -0.03125 -0.00231 C -0.03472 -0.00277 -0.03785 -0.00393 -0.04149 -0.00439 C -0.05365 -0.00532 -0.06615 -0.00578 -0.07899 -0.00601 C -0.10538 -0.00578 -0.1316 -0.00601 -0.15781 -0.00439 C -0.16458 -0.00393 -0.17778 -0.00023 -0.17778 -4.44444E-6 C -0.18142 0.00116 -0.1849 0.00255 -0.18889 0.00348 C -0.19271 0.00463 -0.1974 0.00463 -0.20208 0.00556 C -0.20885 0.00672 -0.2158 0.00834 -0.22257 0.00926 C -0.22639 0.00996 -0.23003 0.01042 -0.23281 0.01135 C -0.25556 0.01783 -0.23698 0.01343 -0.26372 0.01713 C -0.27153 0.01829 -0.28455 0.02176 -0.2908 0.02315 C -0.30417 0.02593 -0.30017 0.02454 -0.31458 0.02709 C -0.33542 0.03033 -0.31545 0.02732 -0.33576 0.03287 C -0.33854 0.0338 -0.34253 0.03426 -0.34566 0.03496 C -0.37622 0.04653 -0.32795 0.02871 -0.37656 0.04283 C -0.3934 0.04746 -0.38559 0.04584 -0.40052 0.04862 C -0.43819 0.06274 -0.38056 0.0419 -0.42448 0.0544 C -0.42951 0.05602 -0.43351 0.05857 -0.43819 0.06042 C -0.44132 0.06181 -0.44514 0.06274 -0.44844 0.06436 C -0.45069 0.06551 -0.4526 0.06713 -0.45503 0.06829 C -0.45816 0.06968 -0.46215 0.07084 -0.46528 0.07223 C -0.46997 0.07408 -0.47465 0.07616 -0.47899 0.07801 C -0.48247 0.0794 -0.48646 0.08056 -0.48958 0.08195 C -0.49306 0.0838 -0.49583 0.08612 -0.49965 0.08774 C -0.5033 0.08936 -0.50677 0.09028 -0.51024 0.0919 C -0.51267 0.09283 -0.51458 0.09445 -0.51649 0.09561 C -0.52326 0.09862 -0.53767 0.10348 -0.53767 0.10371 C -0.56163 0.12454 -0.52361 0.0926 -0.55417 0.11528 C -0.55937 0.11899 -0.56788 0.12709 -0.56788 0.12732 C -0.5691 0.12917 -0.56997 0.13102 -0.57153 0.13287 C -0.57344 0.13519 -0.57691 0.13681 -0.57812 0.13866 C -0.59097 0.15834 -0.57257 0.14075 -0.58872 0.1544 C -0.59062 0.16227 -0.59097 0.17037 -0.59531 0.17801 C -0.59653 0.1801 -0.5974 0.18218 -0.59931 0.1838 C -0.60087 0.18588 -0.60312 0.18797 -0.60556 0.18982 C -0.61528 0.2125 -0.60156 0.1845 -0.6158 0.20348 C -0.62899 0.22107 -0.60903 0.20255 -0.62639 0.21713 C -0.6283 0.22176 -0.63073 0.22639 -0.63299 0.23102 C -0.6342 0.23287 -0.63542 0.23496 -0.63646 0.23681 C -0.63767 0.23936 -0.63854 0.24213 -0.6401 0.24468 C -0.64201 0.24862 -0.64444 0.25255 -0.6467 0.25649 L -0.65017 0.26227 C -0.65139 0.2669 -0.6533 0.27153 -0.6533 0.27593 C -0.6533 0.27871 -0.65104 0.28102 -0.65017 0.2838 C -0.64601 0.29584 -0.6467 0.29329 -0.6467 0.30371 L -0.63299 0.30371 " pathEditMode="relative" rAng="0" ptsTypes="AAAAAAAAAAAAAAAAAAAAAAAAAAAAAAAAAAAAAAAAAAAAAAAA">
                                      <p:cBhvr>
                                        <p:cTn id="5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56" y="149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0046 L -4.16667E-6 -0.00023 C 0.00625 -0.00115 0.0125 -0.00162 0.02014 -0.00254 C 0.02014 -0.003 0.02657 -0.00416 0.02657 -0.00462 C 0.03282 -0.00555 0.04688 -0.00601 0.05434 -0.00601 C 0.07466 -0.00601 0.09497 -0.00601 0.11528 -0.00462 C 0.12153 -0.00416 0.12917 -0.00046 0.12917 -0.00023 C 0.12917 0.00093 0.13559 0.00232 0.13559 0.00348 C 0.14184 0.0044 0.14184 0.00463 0.14948 0.00533 C 0.15573 0.00649 0.15573 0.00834 0.16337 0.00926 C 0.16337 0.00996 0.1698 0.01042 0.1698 0.01112 C 0.18993 0.01806 0.17605 0.0132 0.19636 0.01713 C 0.19636 0.01829 0.21025 0.02153 0.21789 0.02292 C 0.22431 0.02593 0.22431 0.02454 0.23056 0.02732 C 0.24445 0.0301 0.23056 0.02755 0.24445 0.03288 C 0.25087 0.0338 0.25087 0.03426 0.25851 0.03496 C 0.27865 0.04653 0.24445 0.02848 0.27865 0.04283 C 0.29271 0.04746 0.28507 0.04561 0.29896 0.04862 C 0.32691 0.06297 0.27865 0.04213 0.31303 0.0544 C 0.31928 0.05625 0.31928 0.05857 0.32691 0.06065 C 0.32691 0.06181 0.33316 0.06297 0.33316 0.06436 C 0.33316 0.06575 0.33316 0.06713 0.33959 0.06829 C 0.33959 0.07014 0.33959 0.0713 0.34723 0.07223 C 0.34723 0.07431 0.35348 0.07639 0.35348 0.07825 C 0.3599 0.07987 0.3599 0.08079 0.3599 0.08195 C 0.36737 0.08403 0.36737 0.08635 0.37379 0.08797 C 0.37379 0.08959 0.37379 0.09051 0.38143 0.0919 C 0.38143 0.09329 0.38143 0.09491 0.38143 0.09584 C 0.38768 0.09885 0.40174 0.10394 0.40174 0.10417 C 0.41441 0.12477 0.38768 0.09306 0.41441 0.11551 C 0.41441 0.11945 0.42188 0.12755 0.42188 0.12778 C 0.42188 0.12963 0.42188 0.13172 0.42188 0.13334 C 0.4283 0.13565 0.4283 0.13727 0.4283 0.13936 C 0.44219 0.1588 0.4283 0.14121 0.43594 0.1551 C 0.44219 0.16297 0.44219 0.17107 0.44219 0.17871 C 0.44219 0.18079 0.44219 0.18311 0.44219 0.1845 C 0.44862 0.18658 0.44862 0.18866 0.44862 0.19051 C 0.45608 0.2132 0.44862 0.18519 0.45608 0.20417 C 0.46875 0.22223 0.45608 0.20325 0.46875 0.21806 C 0.46875 0.22269 0.46875 0.22732 0.46875 0.23195 C 0.46875 0.2338 0.47639 0.23588 0.47639 0.23774 C 0.47639 0.24051 0.47639 0.24306 0.47639 0.24584 C 0.47639 0.24977 0.48282 0.25371 0.48282 0.25741 L 0.48282 0.26343 C 0.48282 0.26829 0.49046 0.27269 0.49046 0.27732 C 0.49046 0.27987 0.48282 0.28241 0.48282 0.28519 C 0.48282 0.297 0.48282 0.29468 0.48282 0.30533 L 0.46875 0.30533 " pathEditMode="relative" rAng="0" ptsTypes="AAAAAAAAAAAAAAAAAAAAAAAAAAAAAAAAAAAAAAAAAAAAAAAA">
                                      <p:cBhvr>
                                        <p:cTn id="6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14" y="15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7 L 1.38889E-6 -0.00047 C 0.00156 -0.00139 0.0033 -0.00186 0.00538 -0.00278 C 0.00538 -0.00324 0.00694 -0.0044 0.00694 -0.00487 C 0.00868 -0.00579 0.0125 -0.00602 0.01441 -0.00602 C 0.01996 -0.00602 0.02535 -0.00602 0.03073 -0.00487 C 0.03246 -0.0044 0.03455 -0.0007 0.03455 -0.00047 C 0.03455 0.00069 0.03628 0.00208 0.03628 0.00324 C 0.03785 0.00416 0.03785 0.00439 0.03993 0.00509 C 0.04167 0.00625 0.04167 0.0081 0.04358 0.00902 C 0.04358 0.00972 0.04531 0.01018 0.04531 0.01088 C 0.05069 0.01782 0.04705 0.01296 0.05243 0.01689 C 0.05243 0.01805 0.05625 0.02129 0.05816 0.02268 C 0.05989 0.02569 0.05989 0.0243 0.06163 0.02708 C 0.06528 0.02986 0.06163 0.02731 0.06528 0.03263 C 0.06701 0.03356 0.06701 0.03402 0.0691 0.03472 C 0.07448 0.04606 0.06528 0.02824 0.07448 0.04259 C 0.0783 0.04699 0.07621 0.04537 0.07986 0.04814 C 0.08733 0.0625 0.07448 0.04189 0.08368 0.05393 C 0.08542 0.05578 0.08542 0.0581 0.08733 0.06018 C 0.08733 0.06134 0.08906 0.0625 0.08906 0.06388 C 0.08906 0.06527 0.08906 0.06666 0.0908 0.06782 C 0.0908 0.06967 0.0908 0.07083 0.09288 0.07176 C 0.09288 0.07384 0.09444 0.07592 0.09444 0.07777 C 0.09618 0.07939 0.09618 0.08032 0.09618 0.08148 C 0.09826 0.08356 0.09826 0.08588 0.1 0.0875 C 0.1 0.08912 0.1 0.09004 0.10191 0.09143 C 0.10191 0.09282 0.10191 0.09444 0.10191 0.09537 C 0.10364 0.09814 0.10746 0.10324 0.10746 0.10347 C 0.11076 0.12407 0.10364 0.09259 0.11076 0.11481 C 0.11076 0.11875 0.11285 0.12685 0.11285 0.12708 C 0.11285 0.12893 0.11285 0.13101 0.11285 0.13263 C 0.11458 0.13495 0.11458 0.13657 0.11458 0.13865 C 0.11823 0.15787 0.11458 0.14051 0.11649 0.15416 C 0.11823 0.16203 0.11823 0.17013 0.11823 0.17777 C 0.11823 0.17986 0.11823 0.18217 0.11823 0.18356 C 0.11996 0.18564 0.11996 0.18773 0.11996 0.18958 C 0.12205 0.21203 0.11996 0.18426 0.12205 0.20301 C 0.12535 0.22106 0.12205 0.20208 0.12535 0.21689 C 0.12535 0.22152 0.12535 0.22615 0.12535 0.23078 C 0.12535 0.23263 0.12743 0.23472 0.12743 0.23657 C 0.12743 0.23935 0.12743 0.24189 0.12743 0.24467 C 0.12743 0.24861 0.12917 0.25231 0.12917 0.25601 L 0.12917 0.26203 C 0.12917 0.26689 0.13125 0.27129 0.13125 0.27592 C 0.13125 0.27847 0.12917 0.28101 0.12917 0.28379 C 0.12917 0.2956 0.12917 0.29328 0.12917 0.30393 L 0.12535 0.30393 " pathEditMode="relative" rAng="0" ptsTypes="AAAAAAAAAAAAAAAAAAAAAAAAAAAAAAAAAAAAAAAAAAAAAAAA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1495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578 L 1.94444E-6 -0.00555 C 0.01059 -0.00578 0.01059 -0.00555 0.02118 -0.00578 C 0.02118 -0.00555 0.02118 -0.00601 0.02118 -0.00578 C 0.03177 -0.00601 0.03177 -0.00578 0.04253 -0.00601 C 0.05312 -0.00601 0.07448 -0.00601 0.08507 -0.00601 C 0.08507 -0.00578 0.09566 -0.00578 0.09566 -0.00555 C 0.09566 -0.00532 0.09566 -0.00509 0.09566 -0.00532 C 0.09566 -0.00509 0.09566 -0.00532 0.10625 -0.00509 C 0.10625 -0.00486 0.10625 -0.00463 0.11701 -0.00486 C 0.11701 -0.00463 0.11701 -0.00486 0.11701 -0.00463 C 0.13819 -0.00416 0.1276 -0.00463 0.13819 -0.00416 C 0.13819 -0.00393 0.14896 -0.00393 0.14896 -0.0037 C 0.15955 -0.00347 0.15955 -0.0037 0.15955 -0.00347 C 0.17014 -0.00324 0.15955 -0.00347 0.17014 -0.003 C 0.17014 -0.00277 0.17014 -0.00254 0.18073 -0.00277 C 0.19149 -0.00185 0.17014 -0.00324 0.19149 -0.00208 C 0.20208 -0.00185 0.20208 -0.00162 0.20208 -0.00138 C 0.22344 -0.00046 0.19149 -0.00208 0.21267 -0.00115 C 0.22344 -0.00092 0.22344 -0.00069 0.22344 -0.00046 C 0.22344 -0.00069 0.23403 -0.00046 0.23403 -0.00023 C 0.23403 -4.44444E-6 0.23403 -0.00023 0.23403 -4.44444E-6 C 0.23403 0.00024 0.23403 0.00047 0.23403 0.00024 C 0.23403 0.00047 0.24462 0.0007 0.24462 0.00093 C 0.24462 0.00116 0.24462 0.00093 0.24462 0.00116 C 0.25521 0.00116 0.25521 0.00139 0.25521 0.00162 C 0.25521 0.00186 0.25521 0.00209 0.26597 0.00186 C 0.26597 0.00209 0.26597 0.00232 0.26597 0.00255 C 0.26597 0.00278 0.27656 0.00278 0.27656 0.00301 C 0.28715 0.00463 0.26597 0.00209 0.28715 0.00394 C 0.28715 0.00417 0.28715 0.00487 0.28715 0.0051 C 0.28715 0.00487 0.28715 0.0051 0.28715 0.00533 C 0.29791 0.00556 0.29791 0.00579 0.29791 0.00602 C 0.29791 0.00741 0.29791 0.00602 0.29791 0.00695 C 0.29791 0.00764 0.29791 0.00834 0.29791 0.00903 C 0.29791 0.00926 0.29791 0.0095 0.29791 0.00973 C 0.30851 0.00973 0.30851 0.00996 0.30851 0.01019 C 0.30851 0.01181 0.30851 0.0095 0.30851 0.01112 C 0.3191 0.0125 0.30851 0.01088 0.3191 0.01227 C 0.3191 0.0125 0.3191 0.01297 0.3191 0.01343 C 0.3191 0.01366 0.32986 0.01366 0.32986 0.01389 C 0.32986 0.01412 0.32986 0.01436 0.32986 0.01459 C 0.32986 0.01482 0.32986 0.01505 0.32986 0.01551 L 0.32986 0.01598 C 0.32986 0.01621 0.32986 0.01667 0.32986 0.01713 C 0.32986 0.01737 0.32986 0.0176 0.32986 0.01783 C 0.32986 0.01875 0.32986 0.01852 0.32986 0.01945 L 0.3191 0.01945 " pathEditMode="relative" rAng="0" ptsTypes="AAAAAAAAAAAAAAAAAAAAAAAAAAAAAAAAAAAAAAAAAAAAAAAA">
                                      <p:cBhvr>
                                        <p:cTn id="9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3" y="12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мышь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Кто за кем появился в сказке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 hidden="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10368"/>
              </p:ext>
            </p:extLst>
          </p:nvPr>
        </p:nvGraphicFramePr>
        <p:xfrm>
          <a:off x="179510" y="2259756"/>
          <a:ext cx="8856988" cy="18893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5284">
                  <a:extLst>
                    <a:ext uri="{9D8B030D-6E8A-4147-A177-3AD203B41FA5}">
                      <a16:colId xmlns:a16="http://schemas.microsoft.com/office/drawing/2014/main" val="35456869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4115616703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940931527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3705998749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1975118477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4045234086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1160702482"/>
                    </a:ext>
                  </a:extLst>
                </a:gridCol>
              </a:tblGrid>
              <a:tr h="1889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81397"/>
                  </a:ext>
                </a:extLst>
              </a:tr>
            </a:tbl>
          </a:graphicData>
        </a:graphic>
      </p:graphicFrame>
      <p:pic>
        <p:nvPicPr>
          <p:cNvPr id="10" name="Р 6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31231" y="4450571"/>
            <a:ext cx="1335034" cy="1561605"/>
          </a:xfrm>
          <a:prstGeom prst="rect">
            <a:avLst/>
          </a:prstGeom>
        </p:spPr>
      </p:pic>
      <p:pic>
        <p:nvPicPr>
          <p:cNvPr id="11" name="Р5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271" y="4245669"/>
            <a:ext cx="1124388" cy="1799020"/>
          </a:xfrm>
          <a:prstGeom prst="rect">
            <a:avLst/>
          </a:prstGeom>
        </p:spPr>
      </p:pic>
      <p:pic>
        <p:nvPicPr>
          <p:cNvPr id="15" name="Р4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301480"/>
            <a:ext cx="1151139" cy="1905000"/>
          </a:xfrm>
          <a:prstGeom prst="rect">
            <a:avLst/>
          </a:prstGeom>
        </p:spPr>
      </p:pic>
      <p:pic>
        <p:nvPicPr>
          <p:cNvPr id="16" name="Р 2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59" y="4708028"/>
            <a:ext cx="943904" cy="1235769"/>
          </a:xfrm>
          <a:prstGeom prst="rect">
            <a:avLst/>
          </a:prstGeom>
        </p:spPr>
      </p:pic>
      <p:pic>
        <p:nvPicPr>
          <p:cNvPr id="17" name="Р 7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939" y="4365317"/>
            <a:ext cx="1239389" cy="1679372"/>
          </a:xfrm>
          <a:prstGeom prst="rect">
            <a:avLst/>
          </a:prstGeom>
        </p:spPr>
      </p:pic>
      <p:pic>
        <p:nvPicPr>
          <p:cNvPr id="18" name="Р1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89" y="4694616"/>
            <a:ext cx="1118945" cy="1243272"/>
          </a:xfrm>
          <a:prstGeom prst="rect">
            <a:avLst/>
          </a:prstGeom>
        </p:spPr>
      </p:pic>
      <p:pic>
        <p:nvPicPr>
          <p:cNvPr id="19" name="Р 3">
            <a:hlinkClick r:id="" action="ppaction://noaction">
              <a:snd r:embed="rId5" name="hammer.wav"/>
            </a:hlinkClick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0355" y="4276331"/>
            <a:ext cx="1139619" cy="1605097"/>
          </a:xfrm>
          <a:prstGeom prst="rect">
            <a:avLst/>
          </a:prstGeom>
        </p:spPr>
      </p:pic>
      <p:sp>
        <p:nvSpPr>
          <p:cNvPr id="20" name="П 3"/>
          <p:cNvSpPr/>
          <p:nvPr/>
        </p:nvSpPr>
        <p:spPr>
          <a:xfrm>
            <a:off x="302211" y="4301480"/>
            <a:ext cx="1197383" cy="1836084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4"/>
          <p:cNvSpPr/>
          <p:nvPr/>
        </p:nvSpPr>
        <p:spPr>
          <a:xfrm>
            <a:off x="7744031" y="4245669"/>
            <a:ext cx="1292465" cy="204229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7"/>
          <p:cNvSpPr/>
          <p:nvPr/>
        </p:nvSpPr>
        <p:spPr>
          <a:xfrm>
            <a:off x="6361140" y="4248150"/>
            <a:ext cx="1261130" cy="204229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1"/>
          <p:cNvSpPr/>
          <p:nvPr/>
        </p:nvSpPr>
        <p:spPr>
          <a:xfrm>
            <a:off x="5145196" y="4694616"/>
            <a:ext cx="1137438" cy="1350073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6"/>
          <p:cNvSpPr/>
          <p:nvPr/>
        </p:nvSpPr>
        <p:spPr>
          <a:xfrm>
            <a:off x="3897324" y="4365318"/>
            <a:ext cx="1178732" cy="1679372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2"/>
          <p:cNvSpPr/>
          <p:nvPr/>
        </p:nvSpPr>
        <p:spPr>
          <a:xfrm>
            <a:off x="2787186" y="4450570"/>
            <a:ext cx="1042516" cy="15941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5"/>
          <p:cNvSpPr/>
          <p:nvPr/>
        </p:nvSpPr>
        <p:spPr>
          <a:xfrm>
            <a:off x="1631648" y="4184522"/>
            <a:ext cx="1130871" cy="2006850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53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-0.53542 -0.296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71" y="-1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-0.13333 -0.2870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-1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0.24809 -0.2592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96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40938 -0.2976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-1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39358 -0.2817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70" y="-1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29167 -0.2942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83" y="-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15226 -0.2905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4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6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7452359" cy="246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3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1" y="93304"/>
            <a:ext cx="1101343" cy="743407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1" y="1657545"/>
            <a:ext cx="1101343" cy="743407"/>
          </a:xfrm>
          <a:prstGeom prst="rect">
            <a:avLst/>
          </a:prstGeom>
        </p:spPr>
      </p:pic>
      <p:pic>
        <p:nvPicPr>
          <p:cNvPr id="10" name="Рисунок 9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" y="3096001"/>
            <a:ext cx="1101343" cy="743407"/>
          </a:xfrm>
          <a:prstGeom prst="rect">
            <a:avLst/>
          </a:prstGeom>
        </p:spPr>
      </p:pic>
      <p:pic>
        <p:nvPicPr>
          <p:cNvPr id="11" name="Рисунок 1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1" y="4605297"/>
            <a:ext cx="1101343" cy="743407"/>
          </a:xfrm>
          <a:prstGeom prst="rect">
            <a:avLst/>
          </a:prstGeom>
        </p:spPr>
      </p:pic>
      <p:pic>
        <p:nvPicPr>
          <p:cNvPr id="12" name="Рисунок 11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1851"/>
            <a:ext cx="1101343" cy="743407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15" y="5813861"/>
            <a:ext cx="1101343" cy="743407"/>
          </a:xfrm>
          <a:prstGeom prst="rect">
            <a:avLst/>
          </a:prstGeom>
        </p:spPr>
      </p:pic>
      <p:pic>
        <p:nvPicPr>
          <p:cNvPr id="14" name="Рисунок 1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078" y="4605297"/>
            <a:ext cx="1101343" cy="743407"/>
          </a:xfrm>
          <a:prstGeom prst="rect">
            <a:avLst/>
          </a:prstGeom>
        </p:spPr>
      </p:pic>
      <p:pic>
        <p:nvPicPr>
          <p:cNvPr id="15" name="Рисунок 14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044" y="3096001"/>
            <a:ext cx="1101343" cy="743407"/>
          </a:xfrm>
          <a:prstGeom prst="rect">
            <a:avLst/>
          </a:prstGeom>
        </p:spPr>
      </p:pic>
      <p:pic>
        <p:nvPicPr>
          <p:cNvPr id="16" name="Рисунок 15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15" y="1657544"/>
            <a:ext cx="1101343" cy="743407"/>
          </a:xfrm>
          <a:prstGeom prst="rect">
            <a:avLst/>
          </a:prstGeom>
        </p:spPr>
      </p:pic>
      <p:pic>
        <p:nvPicPr>
          <p:cNvPr id="17" name="Рисунок 16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45" y="93304"/>
            <a:ext cx="1101343" cy="7434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19672" y="4650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>
            <a:hlinkClick r:id="rId3" action="ppaction://hlinksldjump"/>
          </p:cNvPr>
          <p:cNvSpPr txBox="1"/>
          <p:nvPr/>
        </p:nvSpPr>
        <p:spPr>
          <a:xfrm>
            <a:off x="1133214" y="93304"/>
            <a:ext cx="3416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Помоги мышке отгадать загадки</a:t>
            </a:r>
            <a:endParaRPr lang="ru-RU" sz="2800" dirty="0"/>
          </a:p>
        </p:txBody>
      </p:sp>
      <p:sp>
        <p:nvSpPr>
          <p:cNvPr id="20" name="TextBox 19">
            <a:hlinkClick r:id="rId13" action="ppaction://hlinksldjump"/>
          </p:cNvPr>
          <p:cNvSpPr txBox="1"/>
          <p:nvPr/>
        </p:nvSpPr>
        <p:spPr>
          <a:xfrm>
            <a:off x="5798176" y="103481"/>
            <a:ext cx="2774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Собери картинку</a:t>
            </a:r>
            <a:endParaRPr lang="ru-RU" sz="2800" dirty="0"/>
          </a:p>
        </p:txBody>
      </p:sp>
      <p:sp>
        <p:nvSpPr>
          <p:cNvPr id="21" name="TextBox 20">
            <a:hlinkClick r:id="rId5" action="ppaction://hlinksldjump"/>
          </p:cNvPr>
          <p:cNvSpPr txBox="1"/>
          <p:nvPr/>
        </p:nvSpPr>
        <p:spPr>
          <a:xfrm>
            <a:off x="1133213" y="1570788"/>
            <a:ext cx="3416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Помоги мышке найти домик зверей</a:t>
            </a:r>
            <a:endParaRPr lang="ru-RU" sz="2800" dirty="0"/>
          </a:p>
        </p:txBody>
      </p:sp>
      <p:sp>
        <p:nvSpPr>
          <p:cNvPr id="22" name="TextBox 21">
            <a:hlinkClick r:id="rId12" action="ppaction://hlinksldjump"/>
          </p:cNvPr>
          <p:cNvSpPr txBox="1"/>
          <p:nvPr/>
        </p:nvSpPr>
        <p:spPr>
          <a:xfrm>
            <a:off x="5811529" y="1699204"/>
            <a:ext cx="3191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Найди тень мышки</a:t>
            </a:r>
            <a:endParaRPr lang="ru-RU" sz="2800" dirty="0"/>
          </a:p>
        </p:txBody>
      </p:sp>
      <p:sp>
        <p:nvSpPr>
          <p:cNvPr id="23" name="TextBox 22">
            <a:hlinkClick r:id="rId11" action="ppaction://hlinksldjump"/>
          </p:cNvPr>
          <p:cNvSpPr txBox="1"/>
          <p:nvPr/>
        </p:nvSpPr>
        <p:spPr>
          <a:xfrm>
            <a:off x="5813517" y="3157177"/>
            <a:ext cx="2502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Помоги найти родителя</a:t>
            </a:r>
            <a:endParaRPr lang="ru-RU" sz="2800" dirty="0"/>
          </a:p>
        </p:txBody>
      </p:sp>
      <p:sp>
        <p:nvSpPr>
          <p:cNvPr id="24" name="TextBox 23">
            <a:hlinkClick r:id="rId10" action="ppaction://hlinksldjump"/>
          </p:cNvPr>
          <p:cNvSpPr txBox="1"/>
          <p:nvPr/>
        </p:nvSpPr>
        <p:spPr>
          <a:xfrm>
            <a:off x="5644669" y="4410514"/>
            <a:ext cx="3296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Помоги попасть на своё место</a:t>
            </a:r>
            <a:endParaRPr lang="ru-RU" sz="2800" dirty="0"/>
          </a:p>
        </p:txBody>
      </p:sp>
      <p:sp>
        <p:nvSpPr>
          <p:cNvPr id="25" name="TextBox 24">
            <a:hlinkClick r:id="rId9" action="ppaction://hlinksldjump"/>
          </p:cNvPr>
          <p:cNvSpPr txBox="1"/>
          <p:nvPr/>
        </p:nvSpPr>
        <p:spPr>
          <a:xfrm>
            <a:off x="5852139" y="5831851"/>
            <a:ext cx="33278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Кто за кем появился в сказке</a:t>
            </a:r>
            <a:endParaRPr lang="ru-RU" sz="2800" dirty="0"/>
          </a:p>
        </p:txBody>
      </p:sp>
      <p:sp>
        <p:nvSpPr>
          <p:cNvPr id="26" name="TextBox 25">
            <a:hlinkClick r:id="rId6" action="ppaction://hlinksldjump"/>
          </p:cNvPr>
          <p:cNvSpPr txBox="1"/>
          <p:nvPr/>
        </p:nvSpPr>
        <p:spPr>
          <a:xfrm>
            <a:off x="1419892" y="3157177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Найди пары</a:t>
            </a:r>
            <a:endParaRPr lang="ru-RU" sz="2800" dirty="0"/>
          </a:p>
        </p:txBody>
      </p:sp>
      <p:sp>
        <p:nvSpPr>
          <p:cNvPr id="27" name="TextBox 26">
            <a:hlinkClick r:id="rId7" action="ppaction://hlinksldjump"/>
          </p:cNvPr>
          <p:cNvSpPr txBox="1"/>
          <p:nvPr/>
        </p:nvSpPr>
        <p:spPr>
          <a:xfrm>
            <a:off x="1537406" y="4577754"/>
            <a:ext cx="276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Найди 9 отличий</a:t>
            </a:r>
            <a:endParaRPr lang="ru-RU" sz="2800" dirty="0"/>
          </a:p>
        </p:txBody>
      </p:sp>
      <p:sp>
        <p:nvSpPr>
          <p:cNvPr id="28" name="TextBox 27">
            <a:hlinkClick r:id="rId8" action="ppaction://hlinksldjump"/>
          </p:cNvPr>
          <p:cNvSpPr txBox="1"/>
          <p:nvPr/>
        </p:nvSpPr>
        <p:spPr>
          <a:xfrm>
            <a:off x="865775" y="5774364"/>
            <a:ext cx="3898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Помоги мышке найти рукавичку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734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9861"/>
            <a:ext cx="1905000" cy="2116666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Помоги мышке отгадать загадки</a:t>
            </a:r>
            <a:endParaRPr lang="ru-RU" sz="3600" dirty="0">
              <a:ln w="13462">
                <a:solidFill>
                  <a:schemeClr val="bg1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813414"/>
            <a:ext cx="3904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Кто зимой холодной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Ходит злой, голодный</a:t>
            </a:r>
            <a:r>
              <a:rPr lang="ru-RU" sz="2800" dirty="0" smtClean="0">
                <a:solidFill>
                  <a:srgbClr val="00B0F0"/>
                </a:solidFill>
              </a:rPr>
              <a:t>?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7" name="волк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2232248" cy="35715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3808" y="1937018"/>
            <a:ext cx="4647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На болоте проживает,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Ловит мух и комаров.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Только «Ква» она и знает.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Кто назвать её готов?</a:t>
            </a:r>
          </a:p>
        </p:txBody>
      </p:sp>
      <p:pic>
        <p:nvPicPr>
          <p:cNvPr id="9" name="лягушк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33" y="1700808"/>
            <a:ext cx="1589157" cy="20805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0033" y="4350702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Говорят, она хитра,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Кур уносит со двора.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Но зато красавица –</a:t>
            </a:r>
            <a:br>
              <a:rPr lang="ru-RU" sz="2800" dirty="0">
                <a:solidFill>
                  <a:srgbClr val="00B0F0"/>
                </a:solidFill>
              </a:rPr>
            </a:br>
            <a:r>
              <a:rPr lang="ru-RU" sz="2800" dirty="0">
                <a:solidFill>
                  <a:srgbClr val="00B0F0"/>
                </a:solidFill>
              </a:rPr>
              <a:t>Всем ребятам нравится!</a:t>
            </a:r>
          </a:p>
        </p:txBody>
      </p:sp>
      <p:pic>
        <p:nvPicPr>
          <p:cNvPr id="11" name="лиса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019" y="2595914"/>
            <a:ext cx="2237813" cy="4032096"/>
          </a:xfrm>
          <a:prstGeom prst="rect">
            <a:avLst/>
          </a:prstGeo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8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3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Молодец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21" name="Выноска-облако 20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Помоги мышке найти домик зверей</a:t>
            </a:r>
            <a:endParaRPr lang="ru-RU" sz="3600" dirty="0">
              <a:ln w="13462">
                <a:solidFill>
                  <a:schemeClr val="bg1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2" name="варежк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351" y="4146653"/>
            <a:ext cx="3126092" cy="2110112"/>
          </a:xfrm>
          <a:prstGeom prst="rect">
            <a:avLst/>
          </a:prstGeom>
        </p:spPr>
      </p:pic>
      <p:pic>
        <p:nvPicPr>
          <p:cNvPr id="23" name="Рисунок 22">
            <a:hlinkClick r:id="" action="ppaction://noaction">
              <a:snd r:embed="rId7" name="Подумай еще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443" y="3501872"/>
            <a:ext cx="2396757" cy="2754893"/>
          </a:xfrm>
          <a:prstGeom prst="rect">
            <a:avLst/>
          </a:prstGeom>
        </p:spPr>
      </p:pic>
      <p:pic>
        <p:nvPicPr>
          <p:cNvPr id="24" name="Рисунок 23">
            <a:hlinkClick r:id="" action="ppaction://noaction">
              <a:snd r:embed="rId7" name="Подумай еще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75" y="2264092"/>
            <a:ext cx="2784183" cy="3110820"/>
          </a:xfrm>
          <a:prstGeom prst="rect">
            <a:avLst/>
          </a:prstGeom>
        </p:spPr>
      </p:pic>
      <p:pic>
        <p:nvPicPr>
          <p:cNvPr id="25" name="Рисунок 24">
            <a:hlinkClick r:id="" action="ppaction://noaction">
              <a:snd r:embed="rId7" name="Подумай еще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590" y="1685215"/>
            <a:ext cx="2687721" cy="2770846"/>
          </a:xfrm>
          <a:prstGeom prst="rect">
            <a:avLst/>
          </a:prstGeom>
        </p:spPr>
      </p:pic>
      <p:pic>
        <p:nvPicPr>
          <p:cNvPr id="26" name="мышка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397" y="4140906"/>
            <a:ext cx="1905000" cy="211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лиса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8" y="2259755"/>
            <a:ext cx="1057275" cy="1905000"/>
          </a:xfrm>
          <a:prstGeom prst="rect">
            <a:avLst/>
          </a:prstGeom>
        </p:spPr>
      </p:pic>
      <p:pic>
        <p:nvPicPr>
          <p:cNvPr id="8" name="лиса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382" y="2233782"/>
            <a:ext cx="1071839" cy="1931241"/>
          </a:xfrm>
          <a:prstGeom prst="rect">
            <a:avLst/>
          </a:prstGeom>
        </p:spPr>
      </p:pic>
      <p:pic>
        <p:nvPicPr>
          <p:cNvPr id="9" name="лягушк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367" y="2520291"/>
            <a:ext cx="1057275" cy="1384195"/>
          </a:xfrm>
          <a:prstGeom prst="rect">
            <a:avLst/>
          </a:prstGeom>
        </p:spPr>
      </p:pic>
      <p:pic>
        <p:nvPicPr>
          <p:cNvPr id="10" name="волк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864" y="2377195"/>
            <a:ext cx="1057275" cy="1691640"/>
          </a:xfrm>
          <a:prstGeom prst="rect">
            <a:avLst/>
          </a:prstGeom>
        </p:spPr>
      </p:pic>
      <p:pic>
        <p:nvPicPr>
          <p:cNvPr id="11" name="медведь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202" y="4639345"/>
            <a:ext cx="1057275" cy="1432607"/>
          </a:xfrm>
          <a:prstGeom prst="rect">
            <a:avLst/>
          </a:prstGeom>
        </p:spPr>
      </p:pic>
      <p:pic>
        <p:nvPicPr>
          <p:cNvPr id="15" name="лягушк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092" y="4699179"/>
            <a:ext cx="1057275" cy="1384195"/>
          </a:xfrm>
          <a:prstGeom prst="rect">
            <a:avLst/>
          </a:prstGeom>
        </p:spPr>
      </p:pic>
      <p:pic>
        <p:nvPicPr>
          <p:cNvPr id="16" name="медведь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645" y="4719612"/>
            <a:ext cx="1057275" cy="1432607"/>
          </a:xfrm>
          <a:prstGeom prst="rect">
            <a:avLst/>
          </a:prstGeom>
        </p:spPr>
      </p:pic>
      <p:pic>
        <p:nvPicPr>
          <p:cNvPr id="17" name="волк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29" y="4534167"/>
            <a:ext cx="1057275" cy="1691640"/>
          </a:xfrm>
          <a:prstGeom prst="rect">
            <a:avLst/>
          </a:prstGeom>
        </p:spPr>
      </p:pic>
      <p:pic>
        <p:nvPicPr>
          <p:cNvPr id="18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77245" y="2488251"/>
            <a:ext cx="1905266" cy="1428949"/>
          </a:xfrm>
          <a:prstGeom prst="rect">
            <a:avLst/>
          </a:prstGeom>
        </p:spPr>
      </p:pic>
      <p:pic>
        <p:nvPicPr>
          <p:cNvPr id="19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39869" y="2497915"/>
            <a:ext cx="1905266" cy="1428949"/>
          </a:xfrm>
          <a:prstGeom prst="rect">
            <a:avLst/>
          </a:prstGeom>
        </p:spPr>
      </p:pic>
      <p:pic>
        <p:nvPicPr>
          <p:cNvPr id="20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13073" y="4614628"/>
            <a:ext cx="1905266" cy="1428949"/>
          </a:xfrm>
          <a:prstGeom prst="rect">
            <a:avLst/>
          </a:prstGeom>
        </p:spPr>
      </p:pic>
      <p:pic>
        <p:nvPicPr>
          <p:cNvPr id="21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48296" y="4614628"/>
            <a:ext cx="1905266" cy="1428949"/>
          </a:xfrm>
          <a:prstGeom prst="rect">
            <a:avLst/>
          </a:prstGeom>
        </p:spPr>
      </p:pic>
      <p:pic>
        <p:nvPicPr>
          <p:cNvPr id="22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83519" y="4665513"/>
            <a:ext cx="1905266" cy="1428949"/>
          </a:xfrm>
          <a:prstGeom prst="rect">
            <a:avLst/>
          </a:prstGeom>
        </p:spPr>
      </p:pic>
      <p:pic>
        <p:nvPicPr>
          <p:cNvPr id="23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820" y="4665514"/>
            <a:ext cx="1905266" cy="1428949"/>
          </a:xfrm>
          <a:prstGeom prst="rect">
            <a:avLst/>
          </a:prstGeom>
        </p:spPr>
      </p:pic>
      <p:pic>
        <p:nvPicPr>
          <p:cNvPr id="24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382" y="2497915"/>
            <a:ext cx="1905266" cy="1428949"/>
          </a:xfrm>
          <a:prstGeom prst="rect">
            <a:avLst/>
          </a:prstGeom>
        </p:spPr>
      </p:pic>
      <p:pic>
        <p:nvPicPr>
          <p:cNvPr id="25" name="шторка">
            <a:hlinkClick r:id="" action="ppaction://noaction">
              <a:snd r:embed="rId9" name="whoosh.wav"/>
            </a:hlinkClick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98372" y="2508541"/>
            <a:ext cx="1905266" cy="1428949"/>
          </a:xfrm>
          <a:prstGeom prst="rect">
            <a:avLst/>
          </a:prstGeom>
        </p:spPr>
      </p:pic>
      <p:pic>
        <p:nvPicPr>
          <p:cNvPr id="26" name="мышь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27" name="Выноска-облако 26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Найди пары</a:t>
            </a:r>
            <a:endParaRPr lang="ru-RU" sz="3600" dirty="0">
              <a:ln w="13462">
                <a:solidFill>
                  <a:schemeClr val="bg1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8" name="Рукавичка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257" y="1471471"/>
            <a:ext cx="1123239" cy="75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6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5" dur="5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6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1" dur="5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7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8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4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20" y="1727309"/>
            <a:ext cx="955138" cy="644718"/>
          </a:xfrm>
          <a:prstGeom prst="rect">
            <a:avLst/>
          </a:prstGeom>
        </p:spPr>
      </p:pic>
      <p:pic>
        <p:nvPicPr>
          <p:cNvPr id="8" name="мышь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Найди 9 отличий</a:t>
            </a:r>
          </a:p>
          <a:p>
            <a:pPr algn="ctr"/>
            <a:r>
              <a:rPr lang="ru-RU" sz="24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Щёлкай по картинке слева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4" y="2724828"/>
            <a:ext cx="4370253" cy="3672408"/>
          </a:xfrm>
          <a:prstGeom prst="rect">
            <a:avLst/>
          </a:prstGeom>
          <a:ln w="38100">
            <a:solidFill>
              <a:srgbClr val="4D96AB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42" y="2724828"/>
            <a:ext cx="4370254" cy="3672408"/>
          </a:xfrm>
          <a:prstGeom prst="rect">
            <a:avLst/>
          </a:prstGeom>
          <a:ln w="38100">
            <a:solidFill>
              <a:srgbClr val="4E96AB"/>
            </a:solidFill>
          </a:ln>
        </p:spPr>
      </p:pic>
      <p:sp>
        <p:nvSpPr>
          <p:cNvPr id="15" name="Овал 14"/>
          <p:cNvSpPr/>
          <p:nvPr/>
        </p:nvSpPr>
        <p:spPr>
          <a:xfrm>
            <a:off x="1979712" y="2724828"/>
            <a:ext cx="864096" cy="4161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2724828"/>
            <a:ext cx="864096" cy="55894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71800" y="2852936"/>
            <a:ext cx="5145319" cy="726469"/>
          </a:xfrm>
          <a:prstGeom prst="rect">
            <a:avLst/>
          </a:prstGeom>
          <a:noFill/>
        </p:spPr>
        <p:txBody>
          <a:bodyPr wrap="none" rtlCol="0">
            <a:prstTxWarp prst="textButto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Молодец!</a:t>
            </a:r>
            <a:endParaRPr lang="ru-RU" sz="8800" b="1" dirty="0">
              <a:solidFill>
                <a:srgbClr val="00206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rId5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76298" y="1552954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419872" y="3283776"/>
            <a:ext cx="576064" cy="726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19872" y="3283777"/>
            <a:ext cx="576064" cy="79329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96336" y="1552954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816424" y="4869162"/>
            <a:ext cx="576064" cy="14125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816424" y="4869160"/>
            <a:ext cx="576064" cy="141257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апля 26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93283" y="1563179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880320" y="5229202"/>
            <a:ext cx="576064" cy="10132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880320" y="5229201"/>
            <a:ext cx="576064" cy="108012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апля 29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84791" y="1555737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44016" y="2639542"/>
            <a:ext cx="576064" cy="726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97454" y="2639543"/>
            <a:ext cx="622626" cy="64423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апля 32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64753" y="1552953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26074" y="3451296"/>
            <a:ext cx="576064" cy="625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9512" y="3432838"/>
            <a:ext cx="622626" cy="56199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апля 35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603481" y="1550170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1335561" y="5042094"/>
            <a:ext cx="576064" cy="625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288999" y="5023636"/>
            <a:ext cx="622626" cy="56199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апля 38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69153" y="1543924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119537" y="3097878"/>
            <a:ext cx="576064" cy="625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072975" y="3079420"/>
            <a:ext cx="622626" cy="56199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Капля 41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53476" y="1565962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687489" y="5546150"/>
            <a:ext cx="576064" cy="625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927" y="5527692"/>
            <a:ext cx="622626" cy="56199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Капля 44">
            <a:hlinkClick r:id="" action="ppaction://noaction">
              <a:snd r:embed="rId10" name="Подумай еще.wav"/>
            </a:hlinkClick>
          </p:cNvPr>
          <p:cNvSpPr/>
          <p:nvPr/>
        </p:nvSpPr>
        <p:spPr>
          <a:xfrm>
            <a:off x="7593283" y="1585217"/>
            <a:ext cx="1547664" cy="942171"/>
          </a:xfrm>
          <a:prstGeom prst="teardrop">
            <a:avLst>
              <a:gd name="adj" fmla="val 71320"/>
            </a:avLst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5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Молодец00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7" grpId="0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2" grpId="0" animBg="1"/>
      <p:bldP spid="43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мышь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267744" y="227431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Помоги мышке найти рукавичку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16609"/>
            <a:ext cx="4104456" cy="49650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204" y="5101264"/>
            <a:ext cx="1905266" cy="1286054"/>
          </a:xfrm>
          <a:prstGeom prst="rect">
            <a:avLst/>
          </a:prstGeom>
        </p:spPr>
      </p:pic>
      <p:sp>
        <p:nvSpPr>
          <p:cNvPr id="11" name="Полилиния 10"/>
          <p:cNvSpPr/>
          <p:nvPr/>
        </p:nvSpPr>
        <p:spPr>
          <a:xfrm>
            <a:off x="2798618" y="2563091"/>
            <a:ext cx="2092037" cy="3117273"/>
          </a:xfrm>
          <a:custGeom>
            <a:avLst/>
            <a:gdLst>
              <a:gd name="connsiteX0" fmla="*/ 318655 w 2092037"/>
              <a:gd name="connsiteY0" fmla="*/ 0 h 3117273"/>
              <a:gd name="connsiteX1" fmla="*/ 318655 w 2092037"/>
              <a:gd name="connsiteY1" fmla="*/ 0 h 3117273"/>
              <a:gd name="connsiteX2" fmla="*/ 997527 w 2092037"/>
              <a:gd name="connsiteY2" fmla="*/ 13854 h 3117273"/>
              <a:gd name="connsiteX3" fmla="*/ 1136073 w 2092037"/>
              <a:gd name="connsiteY3" fmla="*/ 27709 h 3117273"/>
              <a:gd name="connsiteX4" fmla="*/ 1149927 w 2092037"/>
              <a:gd name="connsiteY4" fmla="*/ 290945 h 3117273"/>
              <a:gd name="connsiteX5" fmla="*/ 2092037 w 2092037"/>
              <a:gd name="connsiteY5" fmla="*/ 290945 h 3117273"/>
              <a:gd name="connsiteX6" fmla="*/ 2078182 w 2092037"/>
              <a:gd name="connsiteY6" fmla="*/ 1759527 h 3117273"/>
              <a:gd name="connsiteX7" fmla="*/ 1620982 w 2092037"/>
              <a:gd name="connsiteY7" fmla="*/ 1787236 h 3117273"/>
              <a:gd name="connsiteX8" fmla="*/ 1620982 w 2092037"/>
              <a:gd name="connsiteY8" fmla="*/ 1565564 h 3117273"/>
              <a:gd name="connsiteX9" fmla="*/ 498764 w 2092037"/>
              <a:gd name="connsiteY9" fmla="*/ 1565564 h 3117273"/>
              <a:gd name="connsiteX10" fmla="*/ 512618 w 2092037"/>
              <a:gd name="connsiteY10" fmla="*/ 2008909 h 3117273"/>
              <a:gd name="connsiteX11" fmla="*/ 13855 w 2092037"/>
              <a:gd name="connsiteY11" fmla="*/ 1995054 h 3117273"/>
              <a:gd name="connsiteX12" fmla="*/ 0 w 2092037"/>
              <a:gd name="connsiteY12" fmla="*/ 2382982 h 3117273"/>
              <a:gd name="connsiteX13" fmla="*/ 665018 w 2092037"/>
              <a:gd name="connsiteY13" fmla="*/ 2396836 h 3117273"/>
              <a:gd name="connsiteX14" fmla="*/ 665018 w 2092037"/>
              <a:gd name="connsiteY14" fmla="*/ 3117273 h 3117273"/>
              <a:gd name="connsiteX15" fmla="*/ 1787237 w 2092037"/>
              <a:gd name="connsiteY15" fmla="*/ 3103418 h 3117273"/>
              <a:gd name="connsiteX16" fmla="*/ 1787237 w 2092037"/>
              <a:gd name="connsiteY16" fmla="*/ 3103418 h 3117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92037" h="3117273">
                <a:moveTo>
                  <a:pt x="318655" y="0"/>
                </a:moveTo>
                <a:lnTo>
                  <a:pt x="318655" y="0"/>
                </a:lnTo>
                <a:lnTo>
                  <a:pt x="997527" y="13854"/>
                </a:lnTo>
                <a:cubicBezTo>
                  <a:pt x="1425047" y="28855"/>
                  <a:pt x="994846" y="27709"/>
                  <a:pt x="1136073" y="27709"/>
                </a:cubicBezTo>
                <a:lnTo>
                  <a:pt x="1149927" y="290945"/>
                </a:lnTo>
                <a:lnTo>
                  <a:pt x="2092037" y="290945"/>
                </a:lnTo>
                <a:lnTo>
                  <a:pt x="2078182" y="1759527"/>
                </a:lnTo>
                <a:lnTo>
                  <a:pt x="1620982" y="1787236"/>
                </a:lnTo>
                <a:lnTo>
                  <a:pt x="1620982" y="1565564"/>
                </a:lnTo>
                <a:lnTo>
                  <a:pt x="498764" y="1565564"/>
                </a:lnTo>
                <a:lnTo>
                  <a:pt x="512618" y="2008909"/>
                </a:lnTo>
                <a:lnTo>
                  <a:pt x="13855" y="1995054"/>
                </a:lnTo>
                <a:lnTo>
                  <a:pt x="0" y="2382982"/>
                </a:lnTo>
                <a:lnTo>
                  <a:pt x="665018" y="2396836"/>
                </a:lnTo>
                <a:lnTo>
                  <a:pt x="665018" y="3117273"/>
                </a:lnTo>
                <a:lnTo>
                  <a:pt x="1787237" y="3103418"/>
                </a:lnTo>
                <a:lnTo>
                  <a:pt x="1787237" y="3103418"/>
                </a:ln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7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36074" y="2005872"/>
            <a:ext cx="1440000" cy="14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76218" y="2005872"/>
            <a:ext cx="1440000" cy="144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98" y="2005872"/>
            <a:ext cx="1440000" cy="144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47498" y="2005872"/>
            <a:ext cx="1440000" cy="144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44938" y="3441977"/>
            <a:ext cx="1440000" cy="144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65876" y="3449767"/>
            <a:ext cx="1440000" cy="1440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98777" y="3446057"/>
            <a:ext cx="1440000" cy="1440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31461" y="3437803"/>
            <a:ext cx="1440000" cy="144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28202" y="4875948"/>
            <a:ext cx="1440000" cy="144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63842" y="4875948"/>
            <a:ext cx="1440000" cy="1440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91462" y="4881977"/>
            <a:ext cx="1440000" cy="144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81" y="4877803"/>
            <a:ext cx="1440000" cy="1440000"/>
          </a:xfrm>
          <a:prstGeom prst="rect">
            <a:avLst/>
          </a:prstGeom>
        </p:spPr>
      </p:pic>
      <p:pic>
        <p:nvPicPr>
          <p:cNvPr id="22" name="мышь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23" name="Выноска-облако 22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Собери картинку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64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4986" y="6397236"/>
            <a:ext cx="489107" cy="483396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706572" y="6358158"/>
            <a:ext cx="392391" cy="54171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4217240" y="6281736"/>
            <a:ext cx="641649" cy="618138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мышь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905000" cy="214312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332656"/>
            <a:ext cx="6624736" cy="1368152"/>
          </a:xfrm>
          <a:prstGeom prst="cloudCallout">
            <a:avLst>
              <a:gd name="adj1" fmla="val -57641"/>
              <a:gd name="adj2" fmla="val -35727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9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cs typeface="Times New Roman" panose="02020603050405020304" pitchFamily="18" charset="0"/>
              </a:rPr>
              <a:t>Найди тень мышки</a:t>
            </a:r>
            <a:endParaRPr lang="ru-RU" sz="2400" dirty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hlinkClick r:id="" action="ppaction://noaction">
              <a:snd r:embed="rId5" name="applaus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007" y="4262161"/>
            <a:ext cx="2878775" cy="2159081"/>
          </a:xfrm>
          <a:prstGeom prst="rect">
            <a:avLst/>
          </a:prstGeom>
        </p:spPr>
      </p:pic>
      <p:pic>
        <p:nvPicPr>
          <p:cNvPr id="10" name="Рисунок 9">
            <a:hlinkClick r:id="" action="ppaction://noaction">
              <a:snd r:embed="rId7" name="hammer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94" y="2259757"/>
            <a:ext cx="1889634" cy="2718898"/>
          </a:xfrm>
          <a:prstGeom prst="rect">
            <a:avLst/>
          </a:prstGeom>
        </p:spPr>
      </p:pic>
      <p:pic>
        <p:nvPicPr>
          <p:cNvPr id="11" name="Рисунок 10">
            <a:hlinkClick r:id="" action="ppaction://noaction">
              <a:snd r:embed="rId7" name="hammer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39944" y="3839863"/>
            <a:ext cx="1490790" cy="2686107"/>
          </a:xfrm>
          <a:prstGeom prst="rect">
            <a:avLst/>
          </a:prstGeom>
        </p:spPr>
      </p:pic>
      <p:pic>
        <p:nvPicPr>
          <p:cNvPr id="15" name="Рисунок 14">
            <a:hlinkClick r:id="" action="ppaction://noaction">
              <a:snd r:embed="rId7" name="hammer.wav"/>
            </a:hlinkClick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6" y="2252830"/>
            <a:ext cx="1676218" cy="2703575"/>
          </a:xfrm>
          <a:prstGeom prst="rect">
            <a:avLst/>
          </a:prstGeom>
        </p:spPr>
      </p:pic>
      <p:pic>
        <p:nvPicPr>
          <p:cNvPr id="16" name="Рисунок 15">
            <a:hlinkClick r:id="" action="ppaction://noaction">
              <a:snd r:embed="rId7" name="hammer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083" y="1870709"/>
            <a:ext cx="2713984" cy="21169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169" y="5195276"/>
            <a:ext cx="1765988" cy="11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7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106</Words>
  <Application>Microsoft Office PowerPoint</Application>
  <PresentationFormat>Экран (4:3)</PresentationFormat>
  <Paragraphs>29</Paragraphs>
  <Slides>13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Корпун</dc:creator>
  <cp:lastModifiedBy>Корпун</cp:lastModifiedBy>
  <cp:revision>25</cp:revision>
  <dcterms:created xsi:type="dcterms:W3CDTF">2018-11-03T09:25:11Z</dcterms:created>
  <dcterms:modified xsi:type="dcterms:W3CDTF">2019-03-31T12:29:09Z</dcterms:modified>
</cp:coreProperties>
</file>