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fotki.yandex.ru/users/trof-av/view/872255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fotki.yandex.ru/users/trof-av/view/872279/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fotki.yandex.ru/users/trof-av/view/872256/" TargetMode="External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20844" y="4581128"/>
            <a:ext cx="622894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«А» класс МБОУ «Лицей №5» </a:t>
            </a:r>
          </a:p>
          <a:p>
            <a:pPr algn="ctr"/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руководитель: </a:t>
            </a:r>
            <a:r>
              <a:rPr lang="ru-RU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Атяскина</a:t>
            </a: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В.С.</a:t>
            </a:r>
          </a:p>
          <a:p>
            <a:pPr algn="ctr"/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Зарайск 2021 – 2022 учебный год</a:t>
            </a:r>
            <a:endParaRPr lang="ru-RU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6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784976" cy="6480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5934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 descr="photo148_0.t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24633"/>
            <a:ext cx="8136904" cy="49167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91680" y="39925"/>
            <a:ext cx="5957785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дни грозных битв и мирного труда,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Моя Отчизна славилась героями,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Но вписаны особою строкою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В историю ГЕРОИ-ГОРОДА!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820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510"/>
            <a:ext cx="8712968" cy="6537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175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62962"/>
            <a:ext cx="8424936" cy="5978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699792" y="116632"/>
            <a:ext cx="3472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Цемесская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бухта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63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8424936" cy="597666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5" name="TextBox 4"/>
          <p:cNvSpPr txBox="1"/>
          <p:nvPr/>
        </p:nvSpPr>
        <p:spPr>
          <a:xfrm>
            <a:off x="585235" y="153033"/>
            <a:ext cx="7901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96% построек в Новороссийске были уничтожены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81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64704"/>
            <a:ext cx="8640960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195736" y="179929"/>
            <a:ext cx="4619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Высадка первого десанта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21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c2302bcc494f9199bbae8530c0"/>
          <p:cNvPicPr/>
          <p:nvPr/>
        </p:nvPicPr>
        <p:blipFill>
          <a:blip r:embed="rId2"/>
          <a:stretch/>
        </p:blipFill>
        <p:spPr>
          <a:xfrm>
            <a:off x="34427" y="188640"/>
            <a:ext cx="3384376" cy="43204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996952"/>
            <a:ext cx="5544616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707904" y="677014"/>
            <a:ext cx="555639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Цезарь Львович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Куников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майор, 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омандовавший высадкой второго 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орского десанта  на Малой земле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 февраля 1943 года.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78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5256584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941" y="2972074"/>
            <a:ext cx="5318733" cy="3769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7497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амятник &quot;Новороссийский оборонительный рубеж&quot;, Новороссийск">
            <a:hlinkClick r:id="rId2" tgtFrame="&quot;_self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835400" cy="2649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Расстрелянный вагон, Новороссийск">
            <a:hlinkClick r:id="rId4" tgtFrame="&quot;_self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198" y="116632"/>
            <a:ext cx="4157802" cy="2649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Площадь героев, Новороссийск">
            <a:hlinkClick r:id="rId6" tgtFrame="&quot;_self&quot;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51393"/>
            <a:ext cx="3835400" cy="2876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199" y="3925993"/>
            <a:ext cx="4157801" cy="2901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E:\Андрей\указ новороссийск.jp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608" y="1700808"/>
            <a:ext cx="2575222" cy="33465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246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</TotalTime>
  <Words>75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Вера</cp:lastModifiedBy>
  <cp:revision>19</cp:revision>
  <dcterms:created xsi:type="dcterms:W3CDTF">2019-11-23T07:18:56Z</dcterms:created>
  <dcterms:modified xsi:type="dcterms:W3CDTF">2022-10-26T14:13:27Z</dcterms:modified>
</cp:coreProperties>
</file>