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308" r:id="rId4"/>
    <p:sldId id="285" r:id="rId5"/>
    <p:sldId id="317" r:id="rId6"/>
    <p:sldId id="302" r:id="rId7"/>
    <p:sldId id="303" r:id="rId8"/>
    <p:sldId id="304" r:id="rId9"/>
    <p:sldId id="305" r:id="rId10"/>
    <p:sldId id="272" r:id="rId11"/>
    <p:sldId id="314" r:id="rId12"/>
    <p:sldId id="316" r:id="rId13"/>
    <p:sldId id="296" r:id="rId14"/>
    <p:sldId id="31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30D4E-EC9A-4FB8-B930-7EF19393DB3B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BD872-C6BD-4249-A319-46BBC0A017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360587"/>
            <a:ext cx="760263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Секреты мнемотехники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4293096"/>
            <a:ext cx="59046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Учитель – логопед:</a:t>
            </a:r>
          </a:p>
          <a:p>
            <a:pPr algn="r"/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Кучинская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Елена Эдуардовна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9092" y="5572140"/>
            <a:ext cx="3929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2017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bibliobihor.ro/eu/fckeditor/userfiles/Image/cro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2304"/>
            <a:ext cx="3995936" cy="3124615"/>
          </a:xfrm>
          <a:prstGeom prst="rect">
            <a:avLst/>
          </a:prstGeom>
          <a:noFill/>
        </p:spPr>
      </p:pic>
      <p:pic>
        <p:nvPicPr>
          <p:cNvPr id="22532" name="Picture 4" descr="Аннотация к проекту «Использование мнемотехники для развития связной речи дошкольников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951719"/>
            <a:ext cx="2520280" cy="1814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000108"/>
            <a:ext cx="7715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«СКАЗКА МОЖЕТ ДАТЬ КЛЮЧИ ДЛЯ ТОГО , ЧТОБЫ ВОЙТИ В ДЕЙСТВИТЕЛЬНОСТЬ НОВЫМИ ПУТЯМИ, МОЖЕТ ПОМОЧЬ РЕБЁНКУ УЗНАТЬ МИР, МОЖЕТ ОДАРИТЬ ЕГО ВООБРАЖЕНИЕ»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Д.РОДАРИ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482" name="Picture 2" descr="http://www.re-animate.com/test/kobzarev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61205">
            <a:off x="654271" y="2175618"/>
            <a:ext cx="2936557" cy="4195992"/>
          </a:xfrm>
          <a:prstGeom prst="rect">
            <a:avLst/>
          </a:prstGeom>
          <a:noFill/>
        </p:spPr>
      </p:pic>
      <p:pic>
        <p:nvPicPr>
          <p:cNvPr id="20484" name="Picture 4" descr="http://joymylife.org.ua/children/kolobok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000240"/>
            <a:ext cx="2786082" cy="4214842"/>
          </a:xfrm>
          <a:prstGeom prst="rect">
            <a:avLst/>
          </a:prstGeom>
          <a:noFill/>
        </p:spPr>
      </p:pic>
      <p:pic>
        <p:nvPicPr>
          <p:cNvPr id="20486" name="Picture 6" descr="http://kino2013.at.ua/multfilm/zaychkina_izbych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49284">
            <a:off x="5770156" y="2345138"/>
            <a:ext cx="2786082" cy="405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81632" y="214290"/>
            <a:ext cx="3189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Мнемотаблицы по загадкам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static.wixstatic.com/media/37cdfe_e5f10db46d5d4a748426c2ccea48708e.jpg_srz_867_927_85_22_0.50_1.20_0.00_jpg_sr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045287"/>
            <a:ext cx="5286412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28604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Мнемотаблицы для обучения составлению рассказов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://bebygarden.ru/wp-content/uploads/2014/04/mnemotab9jpg.jpg?8436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14422"/>
            <a:ext cx="3214710" cy="2286016"/>
          </a:xfrm>
          <a:prstGeom prst="rect">
            <a:avLst/>
          </a:prstGeom>
          <a:noFill/>
        </p:spPr>
      </p:pic>
      <p:pic>
        <p:nvPicPr>
          <p:cNvPr id="49156" name="Picture 4" descr="http://bebygarden.ru/wp-content/uploads/2014/04/mnemotab10-300x1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214422"/>
            <a:ext cx="3500462" cy="2214578"/>
          </a:xfrm>
          <a:prstGeom prst="rect">
            <a:avLst/>
          </a:prstGeom>
          <a:noFill/>
        </p:spPr>
      </p:pic>
      <p:pic>
        <p:nvPicPr>
          <p:cNvPr id="49158" name="Picture 6" descr="http://bebygarden.ru/wp-content/uploads/2014/11/mnemo-os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929066"/>
            <a:ext cx="3643338" cy="2565391"/>
          </a:xfrm>
          <a:prstGeom prst="rect">
            <a:avLst/>
          </a:prstGeom>
          <a:noFill/>
        </p:spPr>
      </p:pic>
      <p:pic>
        <p:nvPicPr>
          <p:cNvPr id="49160" name="Picture 8" descr="http://bebygarden.ru/wp-content/uploads/2013/12/Mnemotab.jpg?2f9b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714752"/>
            <a:ext cx="3429024" cy="23574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94"/>
            <a:ext cx="9144000" cy="6876994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5047" y="357166"/>
            <a:ext cx="3545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Мнемотаблицы для заучивания стихотворений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top-bal.ru/pars_docs/refs/68/67345/67345_html_4d99a9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071546"/>
            <a:ext cx="5257806" cy="41842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357" y="1643050"/>
            <a:ext cx="27146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рубашку сшила мишке. Я сошью ему штанишки. Надо к ним карман пришить и конфетку положить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8643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</a:p>
          <a:p>
            <a:pPr algn="ctr"/>
            <a:r>
              <a:rPr lang="ru-RU" sz="6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внимание </a:t>
            </a:r>
            <a:endParaRPr lang="ru-RU" sz="6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9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1110420"/>
            <a:ext cx="857252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l"/>
              </a:tabLst>
            </a:pPr>
            <a:r>
              <a:rPr lang="ru-RU" altLang="zh-CN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К.Д.</a:t>
            </a:r>
            <a:r>
              <a:rPr lang="ru-RU" altLang="zh-CN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Ушинский</a:t>
            </a:r>
            <a:r>
              <a:rPr lang="ru-RU" altLang="zh-CN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писал: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l"/>
              </a:tabLst>
            </a:pPr>
            <a:endParaRPr lang="ru-RU" altLang="zh-CN" sz="2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l"/>
              </a:tabLst>
            </a:pPr>
            <a:r>
              <a:rPr lang="ru-RU" altLang="zh-CN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«Учите ребёнка каким-нибудь неизвестным ему пяти словам – он будет долго и напрасно мучиться, но свяжите двадцать таких слов с картинками и он усвоит на лету».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dok.opredelim.com/pars_docs/refs/10/9706/img12.jpg"/>
          <p:cNvPicPr/>
          <p:nvPr/>
        </p:nvPicPr>
        <p:blipFill>
          <a:blip r:embed="rId3" cstate="print"/>
          <a:srcRect l="7830" t="15533" r="67230" b="41211"/>
          <a:stretch>
            <a:fillRect/>
          </a:stretch>
        </p:blipFill>
        <p:spPr bwMode="auto">
          <a:xfrm>
            <a:off x="4932040" y="3789040"/>
            <a:ext cx="206692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094" y="27332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571480"/>
            <a:ext cx="7776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Мнемотехника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— система методов и приемов, обеспечивающих эффективное запоминание, сохранение и воспроизведение информации.</a:t>
            </a:r>
            <a:endParaRPr lang="ru-RU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3786190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Примером может служить всем знакомая фраза, которая помогает запомнить цвета радуги:</a:t>
            </a: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Каждый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Охотник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Желает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Знать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Сидит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Фазан.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mypresentation.ru/documents/a0e155510fbc5e0e278f8cbc6a35966f/001.jpg"/>
          <p:cNvPicPr/>
          <p:nvPr/>
        </p:nvPicPr>
        <p:blipFill>
          <a:blip r:embed="rId3" cstate="print"/>
          <a:srcRect l="66863" t="51068" r="2561" b="4274"/>
          <a:stretch>
            <a:fillRect/>
          </a:stretch>
        </p:blipFill>
        <p:spPr bwMode="auto">
          <a:xfrm>
            <a:off x="6215074" y="335756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1285860"/>
            <a:ext cx="8715468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ФГОС использование мнемотехники в образовательном процессе позволяет интегрировать несколько образовательных областей: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Речевое развитие;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Социально –коммуникативное развитие;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Художественно- эстетическое развитие;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Познавательное развитие.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5" name="Рисунок 4" descr="http://www.eduvluki.ru/data/detsad/24/33/publ/58417/58417.jpg"/>
          <p:cNvPicPr/>
          <p:nvPr/>
        </p:nvPicPr>
        <p:blipFill>
          <a:blip r:embed="rId3" cstate="print"/>
          <a:srcRect r="4436"/>
          <a:stretch>
            <a:fillRect/>
          </a:stretch>
        </p:blipFill>
        <p:spPr bwMode="auto">
          <a:xfrm>
            <a:off x="5286380" y="3857628"/>
            <a:ext cx="3214710" cy="244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80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pic>
        <p:nvPicPr>
          <p:cNvPr id="5" name="Рисунок 4" descr=" "/>
          <p:cNvPicPr/>
          <p:nvPr/>
        </p:nvPicPr>
        <p:blipFill>
          <a:blip r:embed="rId3" cstate="print"/>
          <a:srcRect l="7499" t="7788" r="7813" b="9684"/>
          <a:stretch>
            <a:fillRect/>
          </a:stretch>
        </p:blipFill>
        <p:spPr bwMode="auto">
          <a:xfrm>
            <a:off x="1142976" y="642918"/>
            <a:ext cx="721523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500042"/>
            <a:ext cx="75724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Мнемоквадрат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это отдельный схематический рисунок с определённой информацией. 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tanyakiseleva.ru/wp-content/uploads/2013/05/2013-05-03_004202.jpg"/>
          <p:cNvPicPr/>
          <p:nvPr/>
        </p:nvPicPr>
        <p:blipFill>
          <a:blip r:embed="rId3" cstate="print"/>
          <a:srcRect l="63833" t="4583" r="3333" b="14583"/>
          <a:stretch>
            <a:fillRect/>
          </a:stretch>
        </p:blipFill>
        <p:spPr bwMode="auto">
          <a:xfrm>
            <a:off x="5000628" y="2357430"/>
            <a:ext cx="278608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raskraski.link/uploads/8/9/4/8947-raskraska-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285992"/>
            <a:ext cx="264342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5" y="714356"/>
            <a:ext cx="71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Мнемодорожка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это таблица из четырёх и более клеток, расположенных линейно.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900igr.net/datai/doshkolnoe-obrazovanie/Rech-doshkolnikov-s-ZPR/0009-015-Etap-avtomatizatsii-zvu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500306"/>
            <a:ext cx="7500990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357166"/>
            <a:ext cx="7709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Мнемотаблица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это схема, в которой заложена определённая информация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9938" name="Picture 2" descr="http://bebygarden.ru/wp-content/uploads/2014/07/mnemolet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643050"/>
            <a:ext cx="692948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ominoeshair.co.uk/wp-includes/js/jquery/slides-background-free-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328650"/>
            <a:ext cx="8643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lang="ru-RU" altLang="zh-CN" sz="2400" b="1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857232"/>
            <a:ext cx="871965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Мнемотаблицы могут использоваться: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пересказах художественной литературы.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обучении составлению рассказов.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отгадывании и загадывании загадок.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заучивании стихов.</a:t>
            </a:r>
          </a:p>
          <a:p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254</Words>
  <Application>Microsoft Office PowerPoint</Application>
  <PresentationFormat>Экран (4:3)</PresentationFormat>
  <Paragraphs>48</Paragraphs>
  <Slides>14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宋体</vt:lpstr>
      <vt:lpstr>宋体</vt:lpstr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OXANA</cp:lastModifiedBy>
  <cp:revision>149</cp:revision>
  <dcterms:created xsi:type="dcterms:W3CDTF">2016-02-03T12:42:49Z</dcterms:created>
  <dcterms:modified xsi:type="dcterms:W3CDTF">2017-03-30T07:37:18Z</dcterms:modified>
</cp:coreProperties>
</file>