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02" r:id="rId1"/>
  </p:sldMasterIdLst>
  <p:notesMasterIdLst>
    <p:notesMasterId r:id="rId31"/>
  </p:notesMasterIdLst>
  <p:sldIdLst>
    <p:sldId id="256" r:id="rId2"/>
    <p:sldId id="290" r:id="rId3"/>
    <p:sldId id="257" r:id="rId4"/>
    <p:sldId id="258" r:id="rId5"/>
    <p:sldId id="291" r:id="rId6"/>
    <p:sldId id="259" r:id="rId7"/>
    <p:sldId id="260" r:id="rId8"/>
    <p:sldId id="261" r:id="rId9"/>
    <p:sldId id="263" r:id="rId10"/>
    <p:sldId id="264" r:id="rId11"/>
    <p:sldId id="265" r:id="rId12"/>
    <p:sldId id="267" r:id="rId13"/>
    <p:sldId id="268" r:id="rId14"/>
    <p:sldId id="269" r:id="rId15"/>
    <p:sldId id="271" r:id="rId16"/>
    <p:sldId id="272" r:id="rId17"/>
    <p:sldId id="270" r:id="rId18"/>
    <p:sldId id="277" r:id="rId19"/>
    <p:sldId id="274" r:id="rId20"/>
    <p:sldId id="278" r:id="rId21"/>
    <p:sldId id="279" r:id="rId22"/>
    <p:sldId id="280" r:id="rId23"/>
    <p:sldId id="284" r:id="rId24"/>
    <p:sldId id="285" r:id="rId25"/>
    <p:sldId id="286" r:id="rId26"/>
    <p:sldId id="288" r:id="rId27"/>
    <p:sldId id="287" r:id="rId28"/>
    <p:sldId id="289" r:id="rId29"/>
    <p:sldId id="275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3886" autoAdjust="0"/>
  </p:normalViewPr>
  <p:slideViewPr>
    <p:cSldViewPr snapToGrid="0">
      <p:cViewPr varScale="1">
        <p:scale>
          <a:sx n="63" d="100"/>
          <a:sy n="63" d="100"/>
        </p:scale>
        <p:origin x="9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EE898F-496D-41F0-AE0B-0A0C6C781009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C3332DF-F08D-4C90-BAC5-23EFC79A41F5}">
      <dgm:prSet/>
      <dgm:spPr/>
      <dgm:t>
        <a:bodyPr/>
        <a:lstStyle/>
        <a:p>
          <a:r>
            <a:rPr lang="ru-RU" dirty="0"/>
            <a:t>На начальном этапе обучения пению в песнях преобладают короткие музыкальные фразы, несложный ритм, небыстрый темп, простой словесный текст. </a:t>
          </a:r>
        </a:p>
      </dgm:t>
    </dgm:pt>
    <dgm:pt modelId="{703E3389-B5E5-4992-8737-9A564AAE3917}" type="parTrans" cxnId="{ACA9E521-1EB0-449B-9090-9B6AF8E43937}">
      <dgm:prSet/>
      <dgm:spPr/>
      <dgm:t>
        <a:bodyPr/>
        <a:lstStyle/>
        <a:p>
          <a:endParaRPr lang="ru-RU"/>
        </a:p>
      </dgm:t>
    </dgm:pt>
    <dgm:pt modelId="{C9EFEDCE-FB46-4B4A-9027-FEFEAE0CA98E}" type="sibTrans" cxnId="{ACA9E521-1EB0-449B-9090-9B6AF8E43937}">
      <dgm:prSet/>
      <dgm:spPr/>
      <dgm:t>
        <a:bodyPr/>
        <a:lstStyle/>
        <a:p>
          <a:endParaRPr lang="ru-RU"/>
        </a:p>
      </dgm:t>
    </dgm:pt>
    <dgm:pt modelId="{A5641668-DC70-4D30-B3D6-24E306B6B61B}">
      <dgm:prSet/>
      <dgm:spPr/>
      <dgm:t>
        <a:bodyPr/>
        <a:lstStyle/>
        <a:p>
          <a:r>
            <a:rPr lang="ru-RU" dirty="0"/>
            <a:t>Включение текста создает дополнительные трудности для ребенка, усложняет контроль за звучанием голоса. </a:t>
          </a:r>
        </a:p>
      </dgm:t>
    </dgm:pt>
    <dgm:pt modelId="{4C5188C3-894F-4288-9E2F-9B5BCCDABD3D}" type="parTrans" cxnId="{C13707B6-ED36-402F-80FF-3B6EC52F3F55}">
      <dgm:prSet/>
      <dgm:spPr/>
      <dgm:t>
        <a:bodyPr/>
        <a:lstStyle/>
        <a:p>
          <a:endParaRPr lang="ru-RU"/>
        </a:p>
      </dgm:t>
    </dgm:pt>
    <dgm:pt modelId="{3BF22384-4FCD-4A1C-B9CA-B8877911238C}" type="sibTrans" cxnId="{C13707B6-ED36-402F-80FF-3B6EC52F3F55}">
      <dgm:prSet/>
      <dgm:spPr/>
      <dgm:t>
        <a:bodyPr/>
        <a:lstStyle/>
        <a:p>
          <a:endParaRPr lang="ru-RU"/>
        </a:p>
      </dgm:t>
    </dgm:pt>
    <dgm:pt modelId="{7D840534-CC8D-47A2-8DAE-40F3A90B81BD}">
      <dgm:prSet/>
      <dgm:spPr/>
      <dgm:t>
        <a:bodyPr/>
        <a:lstStyle/>
        <a:p>
          <a:r>
            <a:rPr lang="ru-RU" dirty="0"/>
            <a:t>Поэтому пение песен вводится лишь тогда, когда отрабатывается четкое речевое звучание согласных звуков и их сочетаний. </a:t>
          </a:r>
        </a:p>
      </dgm:t>
    </dgm:pt>
    <dgm:pt modelId="{8F834686-2943-45BB-A368-DE3CB98F85DC}" type="parTrans" cxnId="{81C13BC6-32B3-465E-B019-C0C9C963BB91}">
      <dgm:prSet/>
      <dgm:spPr/>
      <dgm:t>
        <a:bodyPr/>
        <a:lstStyle/>
        <a:p>
          <a:endParaRPr lang="ru-RU"/>
        </a:p>
      </dgm:t>
    </dgm:pt>
    <dgm:pt modelId="{96EED378-3ADC-4AA4-BB9D-D08DD9661D9D}" type="sibTrans" cxnId="{81C13BC6-32B3-465E-B019-C0C9C963BB91}">
      <dgm:prSet/>
      <dgm:spPr/>
      <dgm:t>
        <a:bodyPr/>
        <a:lstStyle/>
        <a:p>
          <a:endParaRPr lang="ru-RU"/>
        </a:p>
      </dgm:t>
    </dgm:pt>
    <dgm:pt modelId="{021330A0-6489-49F4-BBCA-EB46F58A4E07}" type="pres">
      <dgm:prSet presAssocID="{48EE898F-496D-41F0-AE0B-0A0C6C781009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22BC79-F6F6-472D-BD0F-A1610B610D78}" type="pres">
      <dgm:prSet presAssocID="{48EE898F-496D-41F0-AE0B-0A0C6C781009}" presName="arrow" presStyleLbl="bgShp" presStyleIdx="0" presStyleCnt="1" custLinFactNeighborX="-468" custLinFactNeighborY="2168"/>
      <dgm:spPr/>
    </dgm:pt>
    <dgm:pt modelId="{BF8FE861-95FB-4281-A773-6F113DF6518C}" type="pres">
      <dgm:prSet presAssocID="{48EE898F-496D-41F0-AE0B-0A0C6C781009}" presName="linearProcess" presStyleCnt="0"/>
      <dgm:spPr/>
    </dgm:pt>
    <dgm:pt modelId="{E74A4F0D-2875-44DA-9BBD-448AC7794F49}" type="pres">
      <dgm:prSet presAssocID="{5C3332DF-F08D-4C90-BAC5-23EFC79A41F5}" presName="textNode" presStyleLbl="node1" presStyleIdx="0" presStyleCnt="3" custScaleY="2437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08EE42-0756-4EAF-902E-768577CE27B7}" type="pres">
      <dgm:prSet presAssocID="{C9EFEDCE-FB46-4B4A-9027-FEFEAE0CA98E}" presName="sibTrans" presStyleCnt="0"/>
      <dgm:spPr/>
    </dgm:pt>
    <dgm:pt modelId="{2EE71E99-8A68-4C70-8505-0848B2F551FE}" type="pres">
      <dgm:prSet presAssocID="{A5641668-DC70-4D30-B3D6-24E306B6B61B}" presName="textNode" presStyleLbl="node1" presStyleIdx="1" presStyleCnt="3" custScaleY="2481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E36414-50FB-46EB-9DF3-9ADF0699D90B}" type="pres">
      <dgm:prSet presAssocID="{3BF22384-4FCD-4A1C-B9CA-B8877911238C}" presName="sibTrans" presStyleCnt="0"/>
      <dgm:spPr/>
    </dgm:pt>
    <dgm:pt modelId="{27DFC47E-1631-41CF-B385-00DAA5AFB56C}" type="pres">
      <dgm:prSet presAssocID="{7D840534-CC8D-47A2-8DAE-40F3A90B81BD}" presName="textNode" presStyleLbl="node1" presStyleIdx="2" presStyleCnt="3" custScaleY="25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C13BC6-32B3-465E-B019-C0C9C963BB91}" srcId="{48EE898F-496D-41F0-AE0B-0A0C6C781009}" destId="{7D840534-CC8D-47A2-8DAE-40F3A90B81BD}" srcOrd="2" destOrd="0" parTransId="{8F834686-2943-45BB-A368-DE3CB98F85DC}" sibTransId="{96EED378-3ADC-4AA4-BB9D-D08DD9661D9D}"/>
    <dgm:cxn modelId="{9FF130E9-46CD-419A-A895-A72B9F6183EC}" type="presOf" srcId="{A5641668-DC70-4D30-B3D6-24E306B6B61B}" destId="{2EE71E99-8A68-4C70-8505-0848B2F551FE}" srcOrd="0" destOrd="0" presId="urn:microsoft.com/office/officeart/2005/8/layout/hProcess9"/>
    <dgm:cxn modelId="{0DCC8D53-666C-428F-B02D-43D0739D98CA}" type="presOf" srcId="{48EE898F-496D-41F0-AE0B-0A0C6C781009}" destId="{021330A0-6489-49F4-BBCA-EB46F58A4E07}" srcOrd="0" destOrd="0" presId="urn:microsoft.com/office/officeart/2005/8/layout/hProcess9"/>
    <dgm:cxn modelId="{B2362E74-6D33-48FA-977D-E83DA356AD34}" type="presOf" srcId="{7D840534-CC8D-47A2-8DAE-40F3A90B81BD}" destId="{27DFC47E-1631-41CF-B385-00DAA5AFB56C}" srcOrd="0" destOrd="0" presId="urn:microsoft.com/office/officeart/2005/8/layout/hProcess9"/>
    <dgm:cxn modelId="{C13707B6-ED36-402F-80FF-3B6EC52F3F55}" srcId="{48EE898F-496D-41F0-AE0B-0A0C6C781009}" destId="{A5641668-DC70-4D30-B3D6-24E306B6B61B}" srcOrd="1" destOrd="0" parTransId="{4C5188C3-894F-4288-9E2F-9B5BCCDABD3D}" sibTransId="{3BF22384-4FCD-4A1C-B9CA-B8877911238C}"/>
    <dgm:cxn modelId="{CC86F103-14A8-4792-A738-F997BEB4BE32}" type="presOf" srcId="{5C3332DF-F08D-4C90-BAC5-23EFC79A41F5}" destId="{E74A4F0D-2875-44DA-9BBD-448AC7794F49}" srcOrd="0" destOrd="0" presId="urn:microsoft.com/office/officeart/2005/8/layout/hProcess9"/>
    <dgm:cxn modelId="{ACA9E521-1EB0-449B-9090-9B6AF8E43937}" srcId="{48EE898F-496D-41F0-AE0B-0A0C6C781009}" destId="{5C3332DF-F08D-4C90-BAC5-23EFC79A41F5}" srcOrd="0" destOrd="0" parTransId="{703E3389-B5E5-4992-8737-9A564AAE3917}" sibTransId="{C9EFEDCE-FB46-4B4A-9027-FEFEAE0CA98E}"/>
    <dgm:cxn modelId="{6D79F88F-0B35-4889-97B2-A5B44782BAF8}" type="presParOf" srcId="{021330A0-6489-49F4-BBCA-EB46F58A4E07}" destId="{3D22BC79-F6F6-472D-BD0F-A1610B610D78}" srcOrd="0" destOrd="0" presId="urn:microsoft.com/office/officeart/2005/8/layout/hProcess9"/>
    <dgm:cxn modelId="{D3ED71DE-6656-4054-A13F-12A4CC44DE83}" type="presParOf" srcId="{021330A0-6489-49F4-BBCA-EB46F58A4E07}" destId="{BF8FE861-95FB-4281-A773-6F113DF6518C}" srcOrd="1" destOrd="0" presId="urn:microsoft.com/office/officeart/2005/8/layout/hProcess9"/>
    <dgm:cxn modelId="{12553B75-4090-433E-B0B5-92A15B44F6B3}" type="presParOf" srcId="{BF8FE861-95FB-4281-A773-6F113DF6518C}" destId="{E74A4F0D-2875-44DA-9BBD-448AC7794F49}" srcOrd="0" destOrd="0" presId="urn:microsoft.com/office/officeart/2005/8/layout/hProcess9"/>
    <dgm:cxn modelId="{AF573D95-F7B4-477E-B43F-C9055EC72096}" type="presParOf" srcId="{BF8FE861-95FB-4281-A773-6F113DF6518C}" destId="{5108EE42-0756-4EAF-902E-768577CE27B7}" srcOrd="1" destOrd="0" presId="urn:microsoft.com/office/officeart/2005/8/layout/hProcess9"/>
    <dgm:cxn modelId="{C58EE938-9B7B-4B54-9AB6-FAEE385F102D}" type="presParOf" srcId="{BF8FE861-95FB-4281-A773-6F113DF6518C}" destId="{2EE71E99-8A68-4C70-8505-0848B2F551FE}" srcOrd="2" destOrd="0" presId="urn:microsoft.com/office/officeart/2005/8/layout/hProcess9"/>
    <dgm:cxn modelId="{124BBE90-E79F-489F-9571-8AA1FAD73E6C}" type="presParOf" srcId="{BF8FE861-95FB-4281-A773-6F113DF6518C}" destId="{A6E36414-50FB-46EB-9DF3-9ADF0699D90B}" srcOrd="3" destOrd="0" presId="urn:microsoft.com/office/officeart/2005/8/layout/hProcess9"/>
    <dgm:cxn modelId="{5AE40A6B-CBCD-43F8-A918-074134F8D2FB}" type="presParOf" srcId="{BF8FE861-95FB-4281-A773-6F113DF6518C}" destId="{27DFC47E-1631-41CF-B385-00DAA5AFB56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455543-57FC-4434-953E-9BC76A00221F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5C5B0E4-E550-4FD5-BA79-D315262DE13E}">
      <dgm:prSet/>
      <dgm:spPr/>
      <dgm:t>
        <a:bodyPr/>
        <a:lstStyle/>
        <a:p>
          <a:r>
            <a:rPr lang="ru-RU" i="1"/>
            <a:t>глотание воды</a:t>
          </a:r>
          <a:endParaRPr lang="ru-RU"/>
        </a:p>
      </dgm:t>
    </dgm:pt>
    <dgm:pt modelId="{03631AFF-9C66-4126-805D-A1AE13099567}" type="parTrans" cxnId="{34649E4B-CE1E-4D78-9B1B-471E66E58199}">
      <dgm:prSet/>
      <dgm:spPr/>
      <dgm:t>
        <a:bodyPr/>
        <a:lstStyle/>
        <a:p>
          <a:endParaRPr lang="ru-RU"/>
        </a:p>
      </dgm:t>
    </dgm:pt>
    <dgm:pt modelId="{E866D34F-E874-4ABB-B0E2-76E54D65C1E0}" type="sibTrans" cxnId="{34649E4B-CE1E-4D78-9B1B-471E66E58199}">
      <dgm:prSet/>
      <dgm:spPr/>
      <dgm:t>
        <a:bodyPr/>
        <a:lstStyle/>
        <a:p>
          <a:endParaRPr lang="ru-RU"/>
        </a:p>
      </dgm:t>
    </dgm:pt>
    <dgm:pt modelId="{BFEE17B3-679F-456B-ADA0-732386A7BE4E}">
      <dgm:prSet/>
      <dgm:spPr/>
      <dgm:t>
        <a:bodyPr/>
        <a:lstStyle/>
        <a:p>
          <a:r>
            <a:rPr lang="ru-RU" i="1"/>
            <a:t>Покашливание</a:t>
          </a:r>
          <a:endParaRPr lang="ru-RU"/>
        </a:p>
      </dgm:t>
    </dgm:pt>
    <dgm:pt modelId="{74DD539F-8F28-4714-ADFD-0F3190C47B65}" type="parTrans" cxnId="{7FB15B42-39E6-4CA9-81F1-1BFC655C71A1}">
      <dgm:prSet/>
      <dgm:spPr/>
      <dgm:t>
        <a:bodyPr/>
        <a:lstStyle/>
        <a:p>
          <a:endParaRPr lang="ru-RU"/>
        </a:p>
      </dgm:t>
    </dgm:pt>
    <dgm:pt modelId="{D9609247-B2E2-4636-BC79-62B818B5AD3F}" type="sibTrans" cxnId="{7FB15B42-39E6-4CA9-81F1-1BFC655C71A1}">
      <dgm:prSet/>
      <dgm:spPr/>
      <dgm:t>
        <a:bodyPr/>
        <a:lstStyle/>
        <a:p>
          <a:endParaRPr lang="ru-RU"/>
        </a:p>
      </dgm:t>
    </dgm:pt>
    <dgm:pt modelId="{F1329D33-68EF-4ECD-B68E-36B1CE64A155}">
      <dgm:prSet/>
      <dgm:spPr/>
      <dgm:t>
        <a:bodyPr/>
        <a:lstStyle/>
        <a:p>
          <a:r>
            <a:rPr lang="ru-RU" i="1"/>
            <a:t>Зевота</a:t>
          </a:r>
          <a:endParaRPr lang="ru-RU"/>
        </a:p>
      </dgm:t>
    </dgm:pt>
    <dgm:pt modelId="{44FB6F56-D62E-469F-8E19-3FD990E601A4}" type="parTrans" cxnId="{E642FCC9-3E55-4EA9-BBD6-F4E827AF350F}">
      <dgm:prSet/>
      <dgm:spPr/>
      <dgm:t>
        <a:bodyPr/>
        <a:lstStyle/>
        <a:p>
          <a:endParaRPr lang="ru-RU"/>
        </a:p>
      </dgm:t>
    </dgm:pt>
    <dgm:pt modelId="{7104578A-1A89-4DEC-93B8-1C3DF3E23812}" type="sibTrans" cxnId="{E642FCC9-3E55-4EA9-BBD6-F4E827AF350F}">
      <dgm:prSet/>
      <dgm:spPr/>
      <dgm:t>
        <a:bodyPr/>
        <a:lstStyle/>
        <a:p>
          <a:endParaRPr lang="ru-RU"/>
        </a:p>
      </dgm:t>
    </dgm:pt>
    <dgm:pt modelId="{9F110190-3C4E-4547-9DD7-88CB82EB831B}">
      <dgm:prSet/>
      <dgm:spPr/>
      <dgm:t>
        <a:bodyPr/>
        <a:lstStyle/>
        <a:p>
          <a:r>
            <a:rPr lang="ru-RU" i="1" dirty="0"/>
            <a:t>произнесение гласного </a:t>
          </a:r>
          <a:r>
            <a:rPr lang="en-US" b="1" i="1" dirty="0" smtClean="0">
              <a:solidFill>
                <a:srgbClr val="FF0000"/>
              </a:solidFill>
            </a:rPr>
            <a:t>[</a:t>
          </a:r>
          <a:r>
            <a:rPr lang="ru-RU" b="1" i="1" dirty="0" smtClean="0">
              <a:solidFill>
                <a:srgbClr val="FF0000"/>
              </a:solidFill>
            </a:rPr>
            <a:t>а</a:t>
          </a:r>
          <a:r>
            <a:rPr lang="en-US" b="1" i="1" dirty="0" smtClean="0">
              <a:solidFill>
                <a:srgbClr val="FF0000"/>
              </a:solidFill>
            </a:rPr>
            <a:t>]</a:t>
          </a:r>
          <a:r>
            <a:rPr lang="ru-RU" b="1" i="1" dirty="0" smtClean="0"/>
            <a:t> </a:t>
          </a:r>
          <a:r>
            <a:rPr lang="ru-RU" i="1" dirty="0"/>
            <a:t>на твёрдой атаке. </a:t>
          </a:r>
          <a:endParaRPr lang="ru-RU" dirty="0"/>
        </a:p>
      </dgm:t>
    </dgm:pt>
    <dgm:pt modelId="{6F43D223-FFBD-4339-B985-08C50B6E3B3E}" type="parTrans" cxnId="{9E1C43A5-0912-4F7F-BEA2-2C5D5517C52E}">
      <dgm:prSet/>
      <dgm:spPr/>
      <dgm:t>
        <a:bodyPr/>
        <a:lstStyle/>
        <a:p>
          <a:endParaRPr lang="ru-RU"/>
        </a:p>
      </dgm:t>
    </dgm:pt>
    <dgm:pt modelId="{559FBB58-0F22-4D45-8076-5333CF088D2A}" type="sibTrans" cxnId="{9E1C43A5-0912-4F7F-BEA2-2C5D5517C52E}">
      <dgm:prSet/>
      <dgm:spPr/>
      <dgm:t>
        <a:bodyPr/>
        <a:lstStyle/>
        <a:p>
          <a:endParaRPr lang="ru-RU"/>
        </a:p>
      </dgm:t>
    </dgm:pt>
    <dgm:pt modelId="{F71229A8-EF58-4D37-9B76-E56D30C3A707}" type="pres">
      <dgm:prSet presAssocID="{DD455543-57FC-4434-953E-9BC76A00221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E867BA-87A8-427C-864F-A8577DC46685}" type="pres">
      <dgm:prSet presAssocID="{75C5B0E4-E550-4FD5-BA79-D315262DE13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4375D1-7A03-4178-A49E-56F8D699FD91}" type="pres">
      <dgm:prSet presAssocID="{E866D34F-E874-4ABB-B0E2-76E54D65C1E0}" presName="sibTrans" presStyleCnt="0"/>
      <dgm:spPr/>
    </dgm:pt>
    <dgm:pt modelId="{CB969250-F7EC-402B-8A54-D27E39B96BCC}" type="pres">
      <dgm:prSet presAssocID="{BFEE17B3-679F-456B-ADA0-732386A7BE4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E4E08D-1DF6-4859-BCC9-17C2391AE89E}" type="pres">
      <dgm:prSet presAssocID="{D9609247-B2E2-4636-BC79-62B818B5AD3F}" presName="sibTrans" presStyleCnt="0"/>
      <dgm:spPr/>
    </dgm:pt>
    <dgm:pt modelId="{B69FCFB0-C5C6-4EFD-AA13-8FE552D259A1}" type="pres">
      <dgm:prSet presAssocID="{F1329D33-68EF-4ECD-B68E-36B1CE64A15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5080ED-DDA3-47D7-BF86-166591C0AB19}" type="pres">
      <dgm:prSet presAssocID="{7104578A-1A89-4DEC-93B8-1C3DF3E23812}" presName="sibTrans" presStyleCnt="0"/>
      <dgm:spPr/>
    </dgm:pt>
    <dgm:pt modelId="{5625644F-75D0-4E6B-AF84-0DD1035AD70F}" type="pres">
      <dgm:prSet presAssocID="{9F110190-3C4E-4547-9DD7-88CB82EB831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42FCC9-3E55-4EA9-BBD6-F4E827AF350F}" srcId="{DD455543-57FC-4434-953E-9BC76A00221F}" destId="{F1329D33-68EF-4ECD-B68E-36B1CE64A155}" srcOrd="2" destOrd="0" parTransId="{44FB6F56-D62E-469F-8E19-3FD990E601A4}" sibTransId="{7104578A-1A89-4DEC-93B8-1C3DF3E23812}"/>
    <dgm:cxn modelId="{19FD7F6B-AE62-46AF-898E-6832D0601CEC}" type="presOf" srcId="{75C5B0E4-E550-4FD5-BA79-D315262DE13E}" destId="{E6E867BA-87A8-427C-864F-A8577DC46685}" srcOrd="0" destOrd="0" presId="urn:microsoft.com/office/officeart/2005/8/layout/default"/>
    <dgm:cxn modelId="{9E1C43A5-0912-4F7F-BEA2-2C5D5517C52E}" srcId="{DD455543-57FC-4434-953E-9BC76A00221F}" destId="{9F110190-3C4E-4547-9DD7-88CB82EB831B}" srcOrd="3" destOrd="0" parTransId="{6F43D223-FFBD-4339-B985-08C50B6E3B3E}" sibTransId="{559FBB58-0F22-4D45-8076-5333CF088D2A}"/>
    <dgm:cxn modelId="{EA6E31FA-E45D-4A00-BB54-B5230AE7CEA3}" type="presOf" srcId="{9F110190-3C4E-4547-9DD7-88CB82EB831B}" destId="{5625644F-75D0-4E6B-AF84-0DD1035AD70F}" srcOrd="0" destOrd="0" presId="urn:microsoft.com/office/officeart/2005/8/layout/default"/>
    <dgm:cxn modelId="{34649E4B-CE1E-4D78-9B1B-471E66E58199}" srcId="{DD455543-57FC-4434-953E-9BC76A00221F}" destId="{75C5B0E4-E550-4FD5-BA79-D315262DE13E}" srcOrd="0" destOrd="0" parTransId="{03631AFF-9C66-4126-805D-A1AE13099567}" sibTransId="{E866D34F-E874-4ABB-B0E2-76E54D65C1E0}"/>
    <dgm:cxn modelId="{9732A97D-D6DE-48AC-AA89-22ACD5C13E1C}" type="presOf" srcId="{F1329D33-68EF-4ECD-B68E-36B1CE64A155}" destId="{B69FCFB0-C5C6-4EFD-AA13-8FE552D259A1}" srcOrd="0" destOrd="0" presId="urn:microsoft.com/office/officeart/2005/8/layout/default"/>
    <dgm:cxn modelId="{D042FF40-8DB5-4BD3-A6EA-3C63AF78420C}" type="presOf" srcId="{BFEE17B3-679F-456B-ADA0-732386A7BE4E}" destId="{CB969250-F7EC-402B-8A54-D27E39B96BCC}" srcOrd="0" destOrd="0" presId="urn:microsoft.com/office/officeart/2005/8/layout/default"/>
    <dgm:cxn modelId="{D274BC98-9D37-41FB-A90B-AA29046E0139}" type="presOf" srcId="{DD455543-57FC-4434-953E-9BC76A00221F}" destId="{F71229A8-EF58-4D37-9B76-E56D30C3A707}" srcOrd="0" destOrd="0" presId="urn:microsoft.com/office/officeart/2005/8/layout/default"/>
    <dgm:cxn modelId="{7FB15B42-39E6-4CA9-81F1-1BFC655C71A1}" srcId="{DD455543-57FC-4434-953E-9BC76A00221F}" destId="{BFEE17B3-679F-456B-ADA0-732386A7BE4E}" srcOrd="1" destOrd="0" parTransId="{74DD539F-8F28-4714-ADFD-0F3190C47B65}" sibTransId="{D9609247-B2E2-4636-BC79-62B818B5AD3F}"/>
    <dgm:cxn modelId="{2DB79AF5-529C-4A12-831E-B292AD6435E6}" type="presParOf" srcId="{F71229A8-EF58-4D37-9B76-E56D30C3A707}" destId="{E6E867BA-87A8-427C-864F-A8577DC46685}" srcOrd="0" destOrd="0" presId="urn:microsoft.com/office/officeart/2005/8/layout/default"/>
    <dgm:cxn modelId="{98E0FB2E-1A05-43C5-A033-3A6CD859747E}" type="presParOf" srcId="{F71229A8-EF58-4D37-9B76-E56D30C3A707}" destId="{DE4375D1-7A03-4178-A49E-56F8D699FD91}" srcOrd="1" destOrd="0" presId="urn:microsoft.com/office/officeart/2005/8/layout/default"/>
    <dgm:cxn modelId="{969B2CF0-08F7-4085-BE98-080AD783E186}" type="presParOf" srcId="{F71229A8-EF58-4D37-9B76-E56D30C3A707}" destId="{CB969250-F7EC-402B-8A54-D27E39B96BCC}" srcOrd="2" destOrd="0" presId="urn:microsoft.com/office/officeart/2005/8/layout/default"/>
    <dgm:cxn modelId="{5F6B104F-1F43-4D0C-996F-B980D231FF79}" type="presParOf" srcId="{F71229A8-EF58-4D37-9B76-E56D30C3A707}" destId="{12E4E08D-1DF6-4859-BCC9-17C2391AE89E}" srcOrd="3" destOrd="0" presId="urn:microsoft.com/office/officeart/2005/8/layout/default"/>
    <dgm:cxn modelId="{FE099586-E0FA-4ED7-8121-C7C22E6CAD91}" type="presParOf" srcId="{F71229A8-EF58-4D37-9B76-E56D30C3A707}" destId="{B69FCFB0-C5C6-4EFD-AA13-8FE552D259A1}" srcOrd="4" destOrd="0" presId="urn:microsoft.com/office/officeart/2005/8/layout/default"/>
    <dgm:cxn modelId="{BDF133DC-8530-43F0-ACC1-3211DE406609}" type="presParOf" srcId="{F71229A8-EF58-4D37-9B76-E56D30C3A707}" destId="{605080ED-DDA3-47D7-BF86-166591C0AB19}" srcOrd="5" destOrd="0" presId="urn:microsoft.com/office/officeart/2005/8/layout/default"/>
    <dgm:cxn modelId="{BE4E4F04-3B46-43E1-8A1B-634940B5EF53}" type="presParOf" srcId="{F71229A8-EF58-4D37-9B76-E56D30C3A707}" destId="{5625644F-75D0-4E6B-AF84-0DD1035AD70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DDC7D17-5D4A-4C4F-A532-53269BB0A8BD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B6FAE9-395B-42BD-A371-FB3F851410F9}">
      <dgm:prSet/>
      <dgm:spPr/>
      <dgm:t>
        <a:bodyPr/>
        <a:lstStyle/>
        <a:p>
          <a:r>
            <a:rPr lang="ru-RU" dirty="0"/>
            <a:t>000</a:t>
          </a:r>
        </a:p>
      </dgm:t>
    </dgm:pt>
    <dgm:pt modelId="{5BFB665A-BBBC-4072-98E5-DCE9ED864138}" type="parTrans" cxnId="{C3F124AE-C49F-4010-8927-BFF2F50A5A58}">
      <dgm:prSet/>
      <dgm:spPr/>
      <dgm:t>
        <a:bodyPr/>
        <a:lstStyle/>
        <a:p>
          <a:endParaRPr lang="ru-RU"/>
        </a:p>
      </dgm:t>
    </dgm:pt>
    <dgm:pt modelId="{A0629EAB-0553-4CF3-AEE6-A05261EA41FB}" type="sibTrans" cxnId="{C3F124AE-C49F-4010-8927-BFF2F50A5A58}">
      <dgm:prSet/>
      <dgm:spPr/>
      <dgm:t>
        <a:bodyPr/>
        <a:lstStyle/>
        <a:p>
          <a:endParaRPr lang="ru-RU"/>
        </a:p>
      </dgm:t>
    </dgm:pt>
    <dgm:pt modelId="{1CEE0A68-607E-4FAA-B8D2-7976593C69D6}">
      <dgm:prSet/>
      <dgm:spPr/>
      <dgm:t>
        <a:bodyPr/>
        <a:lstStyle/>
        <a:p>
          <a:r>
            <a:rPr lang="ru-RU" dirty="0"/>
            <a:t>АИУ</a:t>
          </a:r>
        </a:p>
      </dgm:t>
    </dgm:pt>
    <dgm:pt modelId="{C7EEA93C-C51E-4B77-8961-9FF71DE3E1C1}" type="parTrans" cxnId="{019E5590-48C1-4084-874B-B1A3ECF634A8}">
      <dgm:prSet/>
      <dgm:spPr/>
      <dgm:t>
        <a:bodyPr/>
        <a:lstStyle/>
        <a:p>
          <a:endParaRPr lang="ru-RU"/>
        </a:p>
      </dgm:t>
    </dgm:pt>
    <dgm:pt modelId="{1398AA0F-924B-4B2D-9B5D-31D56230EAE7}" type="sibTrans" cxnId="{019E5590-48C1-4084-874B-B1A3ECF634A8}">
      <dgm:prSet/>
      <dgm:spPr/>
      <dgm:t>
        <a:bodyPr/>
        <a:lstStyle/>
        <a:p>
          <a:endParaRPr lang="ru-RU"/>
        </a:p>
      </dgm:t>
    </dgm:pt>
    <dgm:pt modelId="{4CC91CD9-0FD7-454F-A7B1-1A578FF720B5}">
      <dgm:prSet/>
      <dgm:spPr/>
      <dgm:t>
        <a:bodyPr/>
        <a:lstStyle/>
        <a:p>
          <a:r>
            <a:rPr lang="ru-RU" dirty="0"/>
            <a:t>АИУ</a:t>
          </a:r>
        </a:p>
      </dgm:t>
    </dgm:pt>
    <dgm:pt modelId="{2584A618-75A0-4BD8-B9F1-2AAAB33F78C9}" type="parTrans" cxnId="{B212374D-E38F-451E-A0D0-7206458C5706}">
      <dgm:prSet/>
      <dgm:spPr/>
      <dgm:t>
        <a:bodyPr/>
        <a:lstStyle/>
        <a:p>
          <a:endParaRPr lang="ru-RU"/>
        </a:p>
      </dgm:t>
    </dgm:pt>
    <dgm:pt modelId="{7806E961-DF72-4E16-8E83-268396E7815E}" type="sibTrans" cxnId="{B212374D-E38F-451E-A0D0-7206458C5706}">
      <dgm:prSet/>
      <dgm:spPr/>
      <dgm:t>
        <a:bodyPr/>
        <a:lstStyle/>
        <a:p>
          <a:endParaRPr lang="ru-RU"/>
        </a:p>
      </dgm:t>
    </dgm:pt>
    <dgm:pt modelId="{15FC5694-7FCF-4358-BD52-A3416D6B2D92}">
      <dgm:prSet/>
      <dgm:spPr/>
      <dgm:t>
        <a:bodyPr/>
        <a:lstStyle/>
        <a:p>
          <a:r>
            <a:rPr lang="ru-RU" dirty="0"/>
            <a:t>АИУ</a:t>
          </a:r>
        </a:p>
      </dgm:t>
    </dgm:pt>
    <dgm:pt modelId="{7E7FB16B-6AE6-4A80-ADB8-044059C3D01C}" type="parTrans" cxnId="{D5F4EBDD-528E-49C7-BD85-C0FB74572C20}">
      <dgm:prSet/>
      <dgm:spPr/>
      <dgm:t>
        <a:bodyPr/>
        <a:lstStyle/>
        <a:p>
          <a:endParaRPr lang="ru-RU"/>
        </a:p>
      </dgm:t>
    </dgm:pt>
    <dgm:pt modelId="{192EE5DD-D17A-43BE-8D01-10CA96D19849}" type="sibTrans" cxnId="{D5F4EBDD-528E-49C7-BD85-C0FB74572C20}">
      <dgm:prSet/>
      <dgm:spPr/>
      <dgm:t>
        <a:bodyPr/>
        <a:lstStyle/>
        <a:p>
          <a:endParaRPr lang="ru-RU"/>
        </a:p>
      </dgm:t>
    </dgm:pt>
    <dgm:pt modelId="{3A1E4626-5C53-4612-A659-C938FD7917A9}" type="pres">
      <dgm:prSet presAssocID="{DDDC7D17-5D4A-4C4F-A532-53269BB0A8B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9AF64D-1EC4-4020-9251-58A989AD7C69}" type="pres">
      <dgm:prSet presAssocID="{B5B6FAE9-395B-42BD-A371-FB3F851410F9}" presName="parTxOnly" presStyleLbl="node1" presStyleIdx="0" presStyleCnt="4" custLinFactNeighborX="-704" custLinFactNeighborY="11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69744C-846E-4C76-99F9-FABFF134F423}" type="pres">
      <dgm:prSet presAssocID="{A0629EAB-0553-4CF3-AEE6-A05261EA41FB}" presName="parSpace" presStyleCnt="0"/>
      <dgm:spPr/>
    </dgm:pt>
    <dgm:pt modelId="{882C4C8A-CD94-4FB5-A83C-171ABD6EEB1B}" type="pres">
      <dgm:prSet presAssocID="{1CEE0A68-607E-4FAA-B8D2-7976593C69D6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68849F-F964-498D-934F-5203FDB87B2A}" type="pres">
      <dgm:prSet presAssocID="{1398AA0F-924B-4B2D-9B5D-31D56230EAE7}" presName="parSpace" presStyleCnt="0"/>
      <dgm:spPr/>
    </dgm:pt>
    <dgm:pt modelId="{B8C299E9-309D-42B2-AA25-E14D9D6744FF}" type="pres">
      <dgm:prSet presAssocID="{4CC91CD9-0FD7-454F-A7B1-1A578FF720B5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A8B488-0C4B-42D8-AB11-8F9C976AEC66}" type="pres">
      <dgm:prSet presAssocID="{7806E961-DF72-4E16-8E83-268396E7815E}" presName="parSpace" presStyleCnt="0"/>
      <dgm:spPr/>
    </dgm:pt>
    <dgm:pt modelId="{DFA12833-4B5E-49A5-A1B2-764FCC8267E9}" type="pres">
      <dgm:prSet presAssocID="{15FC5694-7FCF-4358-BD52-A3416D6B2D92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141518-3902-4398-AFD6-D6515A51B51D}" type="presOf" srcId="{4CC91CD9-0FD7-454F-A7B1-1A578FF720B5}" destId="{B8C299E9-309D-42B2-AA25-E14D9D6744FF}" srcOrd="0" destOrd="0" presId="urn:microsoft.com/office/officeart/2005/8/layout/hChevron3"/>
    <dgm:cxn modelId="{DFEAF241-4268-4D38-B054-38CB9F0C8FC3}" type="presOf" srcId="{B5B6FAE9-395B-42BD-A371-FB3F851410F9}" destId="{B39AF64D-1EC4-4020-9251-58A989AD7C69}" srcOrd="0" destOrd="0" presId="urn:microsoft.com/office/officeart/2005/8/layout/hChevron3"/>
    <dgm:cxn modelId="{C3F124AE-C49F-4010-8927-BFF2F50A5A58}" srcId="{DDDC7D17-5D4A-4C4F-A532-53269BB0A8BD}" destId="{B5B6FAE9-395B-42BD-A371-FB3F851410F9}" srcOrd="0" destOrd="0" parTransId="{5BFB665A-BBBC-4072-98E5-DCE9ED864138}" sibTransId="{A0629EAB-0553-4CF3-AEE6-A05261EA41FB}"/>
    <dgm:cxn modelId="{019E5590-48C1-4084-874B-B1A3ECF634A8}" srcId="{DDDC7D17-5D4A-4C4F-A532-53269BB0A8BD}" destId="{1CEE0A68-607E-4FAA-B8D2-7976593C69D6}" srcOrd="1" destOrd="0" parTransId="{C7EEA93C-C51E-4B77-8961-9FF71DE3E1C1}" sibTransId="{1398AA0F-924B-4B2D-9B5D-31D56230EAE7}"/>
    <dgm:cxn modelId="{E6381E66-B077-4FAC-A8DC-30C5271ED12C}" type="presOf" srcId="{1CEE0A68-607E-4FAA-B8D2-7976593C69D6}" destId="{882C4C8A-CD94-4FB5-A83C-171ABD6EEB1B}" srcOrd="0" destOrd="0" presId="urn:microsoft.com/office/officeart/2005/8/layout/hChevron3"/>
    <dgm:cxn modelId="{68754A63-0D89-4B73-A24D-6685589BCB7D}" type="presOf" srcId="{15FC5694-7FCF-4358-BD52-A3416D6B2D92}" destId="{DFA12833-4B5E-49A5-A1B2-764FCC8267E9}" srcOrd="0" destOrd="0" presId="urn:microsoft.com/office/officeart/2005/8/layout/hChevron3"/>
    <dgm:cxn modelId="{D5F4EBDD-528E-49C7-BD85-C0FB74572C20}" srcId="{DDDC7D17-5D4A-4C4F-A532-53269BB0A8BD}" destId="{15FC5694-7FCF-4358-BD52-A3416D6B2D92}" srcOrd="3" destOrd="0" parTransId="{7E7FB16B-6AE6-4A80-ADB8-044059C3D01C}" sibTransId="{192EE5DD-D17A-43BE-8D01-10CA96D19849}"/>
    <dgm:cxn modelId="{B212374D-E38F-451E-A0D0-7206458C5706}" srcId="{DDDC7D17-5D4A-4C4F-A532-53269BB0A8BD}" destId="{4CC91CD9-0FD7-454F-A7B1-1A578FF720B5}" srcOrd="2" destOrd="0" parTransId="{2584A618-75A0-4BD8-B9F1-2AAAB33F78C9}" sibTransId="{7806E961-DF72-4E16-8E83-268396E7815E}"/>
    <dgm:cxn modelId="{704AF72C-409D-4037-82A0-619D5130738E}" type="presOf" srcId="{DDDC7D17-5D4A-4C4F-A532-53269BB0A8BD}" destId="{3A1E4626-5C53-4612-A659-C938FD7917A9}" srcOrd="0" destOrd="0" presId="urn:microsoft.com/office/officeart/2005/8/layout/hChevron3"/>
    <dgm:cxn modelId="{87DECE3F-F0F9-46A4-BE11-395D57E2294B}" type="presParOf" srcId="{3A1E4626-5C53-4612-A659-C938FD7917A9}" destId="{B39AF64D-1EC4-4020-9251-58A989AD7C69}" srcOrd="0" destOrd="0" presId="urn:microsoft.com/office/officeart/2005/8/layout/hChevron3"/>
    <dgm:cxn modelId="{491D1EF2-DD05-4AF0-9750-D16ED8F2F3AB}" type="presParOf" srcId="{3A1E4626-5C53-4612-A659-C938FD7917A9}" destId="{5869744C-846E-4C76-99F9-FABFF134F423}" srcOrd="1" destOrd="0" presId="urn:microsoft.com/office/officeart/2005/8/layout/hChevron3"/>
    <dgm:cxn modelId="{89443330-A3DA-46FC-822F-B7AF67B659AF}" type="presParOf" srcId="{3A1E4626-5C53-4612-A659-C938FD7917A9}" destId="{882C4C8A-CD94-4FB5-A83C-171ABD6EEB1B}" srcOrd="2" destOrd="0" presId="urn:microsoft.com/office/officeart/2005/8/layout/hChevron3"/>
    <dgm:cxn modelId="{2A96A991-BEC3-44B4-9FD1-D9BA7EE4327D}" type="presParOf" srcId="{3A1E4626-5C53-4612-A659-C938FD7917A9}" destId="{BC68849F-F964-498D-934F-5203FDB87B2A}" srcOrd="3" destOrd="0" presId="urn:microsoft.com/office/officeart/2005/8/layout/hChevron3"/>
    <dgm:cxn modelId="{0E49D934-3AC4-4978-AC25-BE9403E6F659}" type="presParOf" srcId="{3A1E4626-5C53-4612-A659-C938FD7917A9}" destId="{B8C299E9-309D-42B2-AA25-E14D9D6744FF}" srcOrd="4" destOrd="0" presId="urn:microsoft.com/office/officeart/2005/8/layout/hChevron3"/>
    <dgm:cxn modelId="{B87C0F89-EC0F-4FB4-9A29-1F18F26DAE7E}" type="presParOf" srcId="{3A1E4626-5C53-4612-A659-C938FD7917A9}" destId="{0EA8B488-0C4B-42D8-AB11-8F9C976AEC66}" srcOrd="5" destOrd="0" presId="urn:microsoft.com/office/officeart/2005/8/layout/hChevron3"/>
    <dgm:cxn modelId="{B4A6CFC4-C3F0-4F5B-BF19-82E472D5DCB9}" type="presParOf" srcId="{3A1E4626-5C53-4612-A659-C938FD7917A9}" destId="{DFA12833-4B5E-49A5-A1B2-764FCC8267E9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DC7D17-5D4A-4C4F-A532-53269BB0A8BD}" type="doc">
      <dgm:prSet loTypeId="urn:microsoft.com/office/officeart/2005/8/layout/hChevron3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5B6FAE9-395B-42BD-A371-FB3F851410F9}">
      <dgm:prSet/>
      <dgm:spPr/>
      <dgm:t>
        <a:bodyPr/>
        <a:lstStyle/>
        <a:p>
          <a:r>
            <a:rPr lang="ru-RU" dirty="0"/>
            <a:t>У</a:t>
          </a:r>
        </a:p>
      </dgm:t>
    </dgm:pt>
    <dgm:pt modelId="{5BFB665A-BBBC-4072-98E5-DCE9ED864138}" type="parTrans" cxnId="{C3F124AE-C49F-4010-8927-BFF2F50A5A58}">
      <dgm:prSet/>
      <dgm:spPr/>
      <dgm:t>
        <a:bodyPr/>
        <a:lstStyle/>
        <a:p>
          <a:endParaRPr lang="ru-RU"/>
        </a:p>
      </dgm:t>
    </dgm:pt>
    <dgm:pt modelId="{A0629EAB-0553-4CF3-AEE6-A05261EA41FB}" type="sibTrans" cxnId="{C3F124AE-C49F-4010-8927-BFF2F50A5A58}">
      <dgm:prSet/>
      <dgm:spPr/>
      <dgm:t>
        <a:bodyPr/>
        <a:lstStyle/>
        <a:p>
          <a:endParaRPr lang="ru-RU"/>
        </a:p>
      </dgm:t>
    </dgm:pt>
    <dgm:pt modelId="{1CEE0A68-607E-4FAA-B8D2-7976593C69D6}">
      <dgm:prSet/>
      <dgm:spPr/>
      <dgm:t>
        <a:bodyPr/>
        <a:lstStyle/>
        <a:p>
          <a:r>
            <a:rPr lang="ru-RU" dirty="0"/>
            <a:t>У</a:t>
          </a:r>
        </a:p>
      </dgm:t>
    </dgm:pt>
    <dgm:pt modelId="{C7EEA93C-C51E-4B77-8961-9FF71DE3E1C1}" type="parTrans" cxnId="{019E5590-48C1-4084-874B-B1A3ECF634A8}">
      <dgm:prSet/>
      <dgm:spPr/>
      <dgm:t>
        <a:bodyPr/>
        <a:lstStyle/>
        <a:p>
          <a:endParaRPr lang="ru-RU"/>
        </a:p>
      </dgm:t>
    </dgm:pt>
    <dgm:pt modelId="{1398AA0F-924B-4B2D-9B5D-31D56230EAE7}" type="sibTrans" cxnId="{019E5590-48C1-4084-874B-B1A3ECF634A8}">
      <dgm:prSet/>
      <dgm:spPr/>
      <dgm:t>
        <a:bodyPr/>
        <a:lstStyle/>
        <a:p>
          <a:endParaRPr lang="ru-RU"/>
        </a:p>
      </dgm:t>
    </dgm:pt>
    <dgm:pt modelId="{4CC91CD9-0FD7-454F-A7B1-1A578FF720B5}">
      <dgm:prSet/>
      <dgm:spPr/>
      <dgm:t>
        <a:bodyPr/>
        <a:lstStyle/>
        <a:p>
          <a:r>
            <a:rPr lang="ru-RU" dirty="0"/>
            <a:t>У</a:t>
          </a:r>
        </a:p>
      </dgm:t>
    </dgm:pt>
    <dgm:pt modelId="{2584A618-75A0-4BD8-B9F1-2AAAB33F78C9}" type="parTrans" cxnId="{B212374D-E38F-451E-A0D0-7206458C5706}">
      <dgm:prSet/>
      <dgm:spPr/>
      <dgm:t>
        <a:bodyPr/>
        <a:lstStyle/>
        <a:p>
          <a:endParaRPr lang="ru-RU"/>
        </a:p>
      </dgm:t>
    </dgm:pt>
    <dgm:pt modelId="{7806E961-DF72-4E16-8E83-268396E7815E}" type="sibTrans" cxnId="{B212374D-E38F-451E-A0D0-7206458C5706}">
      <dgm:prSet/>
      <dgm:spPr/>
      <dgm:t>
        <a:bodyPr/>
        <a:lstStyle/>
        <a:p>
          <a:endParaRPr lang="ru-RU"/>
        </a:p>
      </dgm:t>
    </dgm:pt>
    <dgm:pt modelId="{15FC5694-7FCF-4358-BD52-A3416D6B2D92}">
      <dgm:prSet/>
      <dgm:spPr/>
      <dgm:t>
        <a:bodyPr/>
        <a:lstStyle/>
        <a:p>
          <a:r>
            <a:rPr lang="ru-RU" dirty="0"/>
            <a:t>000</a:t>
          </a:r>
        </a:p>
      </dgm:t>
    </dgm:pt>
    <dgm:pt modelId="{7E7FB16B-6AE6-4A80-ADB8-044059C3D01C}" type="parTrans" cxnId="{D5F4EBDD-528E-49C7-BD85-C0FB74572C20}">
      <dgm:prSet/>
      <dgm:spPr/>
      <dgm:t>
        <a:bodyPr/>
        <a:lstStyle/>
        <a:p>
          <a:endParaRPr lang="ru-RU"/>
        </a:p>
      </dgm:t>
    </dgm:pt>
    <dgm:pt modelId="{192EE5DD-D17A-43BE-8D01-10CA96D19849}" type="sibTrans" cxnId="{D5F4EBDD-528E-49C7-BD85-C0FB74572C20}">
      <dgm:prSet/>
      <dgm:spPr/>
      <dgm:t>
        <a:bodyPr/>
        <a:lstStyle/>
        <a:p>
          <a:endParaRPr lang="ru-RU"/>
        </a:p>
      </dgm:t>
    </dgm:pt>
    <dgm:pt modelId="{3A1E4626-5C53-4612-A659-C938FD7917A9}" type="pres">
      <dgm:prSet presAssocID="{DDDC7D17-5D4A-4C4F-A532-53269BB0A8B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9AF64D-1EC4-4020-9251-58A989AD7C69}" type="pres">
      <dgm:prSet presAssocID="{B5B6FAE9-395B-42BD-A371-FB3F851410F9}" presName="parTxOnly" presStyleLbl="node1" presStyleIdx="0" presStyleCnt="4" custLinFactNeighborX="-704" custLinFactNeighborY="11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69744C-846E-4C76-99F9-FABFF134F423}" type="pres">
      <dgm:prSet presAssocID="{A0629EAB-0553-4CF3-AEE6-A05261EA41FB}" presName="parSpace" presStyleCnt="0"/>
      <dgm:spPr/>
    </dgm:pt>
    <dgm:pt modelId="{882C4C8A-CD94-4FB5-A83C-171ABD6EEB1B}" type="pres">
      <dgm:prSet presAssocID="{1CEE0A68-607E-4FAA-B8D2-7976593C69D6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68849F-F964-498D-934F-5203FDB87B2A}" type="pres">
      <dgm:prSet presAssocID="{1398AA0F-924B-4B2D-9B5D-31D56230EAE7}" presName="parSpace" presStyleCnt="0"/>
      <dgm:spPr/>
    </dgm:pt>
    <dgm:pt modelId="{B8C299E9-309D-42B2-AA25-E14D9D6744FF}" type="pres">
      <dgm:prSet presAssocID="{4CC91CD9-0FD7-454F-A7B1-1A578FF720B5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A8B488-0C4B-42D8-AB11-8F9C976AEC66}" type="pres">
      <dgm:prSet presAssocID="{7806E961-DF72-4E16-8E83-268396E7815E}" presName="parSpace" presStyleCnt="0"/>
      <dgm:spPr/>
    </dgm:pt>
    <dgm:pt modelId="{DFA12833-4B5E-49A5-A1B2-764FCC8267E9}" type="pres">
      <dgm:prSet presAssocID="{15FC5694-7FCF-4358-BD52-A3416D6B2D92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141518-3902-4398-AFD6-D6515A51B51D}" type="presOf" srcId="{4CC91CD9-0FD7-454F-A7B1-1A578FF720B5}" destId="{B8C299E9-309D-42B2-AA25-E14D9D6744FF}" srcOrd="0" destOrd="0" presId="urn:microsoft.com/office/officeart/2005/8/layout/hChevron3"/>
    <dgm:cxn modelId="{DFEAF241-4268-4D38-B054-38CB9F0C8FC3}" type="presOf" srcId="{B5B6FAE9-395B-42BD-A371-FB3F851410F9}" destId="{B39AF64D-1EC4-4020-9251-58A989AD7C69}" srcOrd="0" destOrd="0" presId="urn:microsoft.com/office/officeart/2005/8/layout/hChevron3"/>
    <dgm:cxn modelId="{C3F124AE-C49F-4010-8927-BFF2F50A5A58}" srcId="{DDDC7D17-5D4A-4C4F-A532-53269BB0A8BD}" destId="{B5B6FAE9-395B-42BD-A371-FB3F851410F9}" srcOrd="0" destOrd="0" parTransId="{5BFB665A-BBBC-4072-98E5-DCE9ED864138}" sibTransId="{A0629EAB-0553-4CF3-AEE6-A05261EA41FB}"/>
    <dgm:cxn modelId="{019E5590-48C1-4084-874B-B1A3ECF634A8}" srcId="{DDDC7D17-5D4A-4C4F-A532-53269BB0A8BD}" destId="{1CEE0A68-607E-4FAA-B8D2-7976593C69D6}" srcOrd="1" destOrd="0" parTransId="{C7EEA93C-C51E-4B77-8961-9FF71DE3E1C1}" sibTransId="{1398AA0F-924B-4B2D-9B5D-31D56230EAE7}"/>
    <dgm:cxn modelId="{E6381E66-B077-4FAC-A8DC-30C5271ED12C}" type="presOf" srcId="{1CEE0A68-607E-4FAA-B8D2-7976593C69D6}" destId="{882C4C8A-CD94-4FB5-A83C-171ABD6EEB1B}" srcOrd="0" destOrd="0" presId="urn:microsoft.com/office/officeart/2005/8/layout/hChevron3"/>
    <dgm:cxn modelId="{68754A63-0D89-4B73-A24D-6685589BCB7D}" type="presOf" srcId="{15FC5694-7FCF-4358-BD52-A3416D6B2D92}" destId="{DFA12833-4B5E-49A5-A1B2-764FCC8267E9}" srcOrd="0" destOrd="0" presId="urn:microsoft.com/office/officeart/2005/8/layout/hChevron3"/>
    <dgm:cxn modelId="{D5F4EBDD-528E-49C7-BD85-C0FB74572C20}" srcId="{DDDC7D17-5D4A-4C4F-A532-53269BB0A8BD}" destId="{15FC5694-7FCF-4358-BD52-A3416D6B2D92}" srcOrd="3" destOrd="0" parTransId="{7E7FB16B-6AE6-4A80-ADB8-044059C3D01C}" sibTransId="{192EE5DD-D17A-43BE-8D01-10CA96D19849}"/>
    <dgm:cxn modelId="{B212374D-E38F-451E-A0D0-7206458C5706}" srcId="{DDDC7D17-5D4A-4C4F-A532-53269BB0A8BD}" destId="{4CC91CD9-0FD7-454F-A7B1-1A578FF720B5}" srcOrd="2" destOrd="0" parTransId="{2584A618-75A0-4BD8-B9F1-2AAAB33F78C9}" sibTransId="{7806E961-DF72-4E16-8E83-268396E7815E}"/>
    <dgm:cxn modelId="{704AF72C-409D-4037-82A0-619D5130738E}" type="presOf" srcId="{DDDC7D17-5D4A-4C4F-A532-53269BB0A8BD}" destId="{3A1E4626-5C53-4612-A659-C938FD7917A9}" srcOrd="0" destOrd="0" presId="urn:microsoft.com/office/officeart/2005/8/layout/hChevron3"/>
    <dgm:cxn modelId="{87DECE3F-F0F9-46A4-BE11-395D57E2294B}" type="presParOf" srcId="{3A1E4626-5C53-4612-A659-C938FD7917A9}" destId="{B39AF64D-1EC4-4020-9251-58A989AD7C69}" srcOrd="0" destOrd="0" presId="urn:microsoft.com/office/officeart/2005/8/layout/hChevron3"/>
    <dgm:cxn modelId="{491D1EF2-DD05-4AF0-9750-D16ED8F2F3AB}" type="presParOf" srcId="{3A1E4626-5C53-4612-A659-C938FD7917A9}" destId="{5869744C-846E-4C76-99F9-FABFF134F423}" srcOrd="1" destOrd="0" presId="urn:microsoft.com/office/officeart/2005/8/layout/hChevron3"/>
    <dgm:cxn modelId="{89443330-A3DA-46FC-822F-B7AF67B659AF}" type="presParOf" srcId="{3A1E4626-5C53-4612-A659-C938FD7917A9}" destId="{882C4C8A-CD94-4FB5-A83C-171ABD6EEB1B}" srcOrd="2" destOrd="0" presId="urn:microsoft.com/office/officeart/2005/8/layout/hChevron3"/>
    <dgm:cxn modelId="{2A96A991-BEC3-44B4-9FD1-D9BA7EE4327D}" type="presParOf" srcId="{3A1E4626-5C53-4612-A659-C938FD7917A9}" destId="{BC68849F-F964-498D-934F-5203FDB87B2A}" srcOrd="3" destOrd="0" presId="urn:microsoft.com/office/officeart/2005/8/layout/hChevron3"/>
    <dgm:cxn modelId="{0E49D934-3AC4-4978-AC25-BE9403E6F659}" type="presParOf" srcId="{3A1E4626-5C53-4612-A659-C938FD7917A9}" destId="{B8C299E9-309D-42B2-AA25-E14D9D6744FF}" srcOrd="4" destOrd="0" presId="urn:microsoft.com/office/officeart/2005/8/layout/hChevron3"/>
    <dgm:cxn modelId="{B87C0F89-EC0F-4FB4-9A29-1F18F26DAE7E}" type="presParOf" srcId="{3A1E4626-5C53-4612-A659-C938FD7917A9}" destId="{0EA8B488-0C4B-42D8-AB11-8F9C976AEC66}" srcOrd="5" destOrd="0" presId="urn:microsoft.com/office/officeart/2005/8/layout/hChevron3"/>
    <dgm:cxn modelId="{B4A6CFC4-C3F0-4F5B-BF19-82E472D5DCB9}" type="presParOf" srcId="{3A1E4626-5C53-4612-A659-C938FD7917A9}" destId="{DFA12833-4B5E-49A5-A1B2-764FCC8267E9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DDC7D17-5D4A-4C4F-A532-53269BB0A8BD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B6FAE9-395B-42BD-A371-FB3F851410F9}">
      <dgm:prSet/>
      <dgm:spPr/>
      <dgm:t>
        <a:bodyPr/>
        <a:lstStyle/>
        <a:p>
          <a:r>
            <a:rPr lang="ru-RU" dirty="0"/>
            <a:t>УУУУУ</a:t>
          </a:r>
        </a:p>
      </dgm:t>
    </dgm:pt>
    <dgm:pt modelId="{5BFB665A-BBBC-4072-98E5-DCE9ED864138}" type="parTrans" cxnId="{C3F124AE-C49F-4010-8927-BFF2F50A5A58}">
      <dgm:prSet/>
      <dgm:spPr/>
      <dgm:t>
        <a:bodyPr/>
        <a:lstStyle/>
        <a:p>
          <a:endParaRPr lang="ru-RU"/>
        </a:p>
      </dgm:t>
    </dgm:pt>
    <dgm:pt modelId="{A0629EAB-0553-4CF3-AEE6-A05261EA41FB}" type="sibTrans" cxnId="{C3F124AE-C49F-4010-8927-BFF2F50A5A58}">
      <dgm:prSet/>
      <dgm:spPr/>
      <dgm:t>
        <a:bodyPr/>
        <a:lstStyle/>
        <a:p>
          <a:endParaRPr lang="ru-RU"/>
        </a:p>
      </dgm:t>
    </dgm:pt>
    <dgm:pt modelId="{3A1E4626-5C53-4612-A659-C938FD7917A9}" type="pres">
      <dgm:prSet presAssocID="{DDDC7D17-5D4A-4C4F-A532-53269BB0A8B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9AF64D-1EC4-4020-9251-58A989AD7C69}" type="pres">
      <dgm:prSet presAssocID="{B5B6FAE9-395B-42BD-A371-FB3F851410F9}" presName="parTxOnly" presStyleLbl="node1" presStyleIdx="0" presStyleCnt="1" custScaleY="57174" custLinFactNeighborX="-704" custLinFactNeighborY="11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F124AE-C49F-4010-8927-BFF2F50A5A58}" srcId="{DDDC7D17-5D4A-4C4F-A532-53269BB0A8BD}" destId="{B5B6FAE9-395B-42BD-A371-FB3F851410F9}" srcOrd="0" destOrd="0" parTransId="{5BFB665A-BBBC-4072-98E5-DCE9ED864138}" sibTransId="{A0629EAB-0553-4CF3-AEE6-A05261EA41FB}"/>
    <dgm:cxn modelId="{DFEAF241-4268-4D38-B054-38CB9F0C8FC3}" type="presOf" srcId="{B5B6FAE9-395B-42BD-A371-FB3F851410F9}" destId="{B39AF64D-1EC4-4020-9251-58A989AD7C69}" srcOrd="0" destOrd="0" presId="urn:microsoft.com/office/officeart/2005/8/layout/hChevron3"/>
    <dgm:cxn modelId="{704AF72C-409D-4037-82A0-619D5130738E}" type="presOf" srcId="{DDDC7D17-5D4A-4C4F-A532-53269BB0A8BD}" destId="{3A1E4626-5C53-4612-A659-C938FD7917A9}" srcOrd="0" destOrd="0" presId="urn:microsoft.com/office/officeart/2005/8/layout/hChevron3"/>
    <dgm:cxn modelId="{87DECE3F-F0F9-46A4-BE11-395D57E2294B}" type="presParOf" srcId="{3A1E4626-5C53-4612-A659-C938FD7917A9}" destId="{B39AF64D-1EC4-4020-9251-58A989AD7C69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DDC7D17-5D4A-4C4F-A532-53269BB0A8BD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B6FAE9-395B-42BD-A371-FB3F851410F9}">
      <dgm:prSet/>
      <dgm:spPr/>
      <dgm:t>
        <a:bodyPr/>
        <a:lstStyle/>
        <a:p>
          <a:r>
            <a:rPr lang="ru-RU" dirty="0"/>
            <a:t>УУУУУУУУ</a:t>
          </a:r>
        </a:p>
      </dgm:t>
    </dgm:pt>
    <dgm:pt modelId="{5BFB665A-BBBC-4072-98E5-DCE9ED864138}" type="parTrans" cxnId="{C3F124AE-C49F-4010-8927-BFF2F50A5A58}">
      <dgm:prSet/>
      <dgm:spPr/>
      <dgm:t>
        <a:bodyPr/>
        <a:lstStyle/>
        <a:p>
          <a:endParaRPr lang="ru-RU"/>
        </a:p>
      </dgm:t>
    </dgm:pt>
    <dgm:pt modelId="{A0629EAB-0553-4CF3-AEE6-A05261EA41FB}" type="sibTrans" cxnId="{C3F124AE-C49F-4010-8927-BFF2F50A5A58}">
      <dgm:prSet/>
      <dgm:spPr/>
      <dgm:t>
        <a:bodyPr/>
        <a:lstStyle/>
        <a:p>
          <a:endParaRPr lang="ru-RU"/>
        </a:p>
      </dgm:t>
    </dgm:pt>
    <dgm:pt modelId="{3A1E4626-5C53-4612-A659-C938FD7917A9}" type="pres">
      <dgm:prSet presAssocID="{DDDC7D17-5D4A-4C4F-A532-53269BB0A8B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9AF64D-1EC4-4020-9251-58A989AD7C69}" type="pres">
      <dgm:prSet presAssocID="{B5B6FAE9-395B-42BD-A371-FB3F851410F9}" presName="parTxOnly" presStyleLbl="node1" presStyleIdx="0" presStyleCnt="1" custScaleY="57174" custLinFactNeighborX="-704" custLinFactNeighborY="11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F124AE-C49F-4010-8927-BFF2F50A5A58}" srcId="{DDDC7D17-5D4A-4C4F-A532-53269BB0A8BD}" destId="{B5B6FAE9-395B-42BD-A371-FB3F851410F9}" srcOrd="0" destOrd="0" parTransId="{5BFB665A-BBBC-4072-98E5-DCE9ED864138}" sibTransId="{A0629EAB-0553-4CF3-AEE6-A05261EA41FB}"/>
    <dgm:cxn modelId="{DFEAF241-4268-4D38-B054-38CB9F0C8FC3}" type="presOf" srcId="{B5B6FAE9-395B-42BD-A371-FB3F851410F9}" destId="{B39AF64D-1EC4-4020-9251-58A989AD7C69}" srcOrd="0" destOrd="0" presId="urn:microsoft.com/office/officeart/2005/8/layout/hChevron3"/>
    <dgm:cxn modelId="{704AF72C-409D-4037-82A0-619D5130738E}" type="presOf" srcId="{DDDC7D17-5D4A-4C4F-A532-53269BB0A8BD}" destId="{3A1E4626-5C53-4612-A659-C938FD7917A9}" srcOrd="0" destOrd="0" presId="urn:microsoft.com/office/officeart/2005/8/layout/hChevron3"/>
    <dgm:cxn modelId="{87DECE3F-F0F9-46A4-BE11-395D57E2294B}" type="presParOf" srcId="{3A1E4626-5C53-4612-A659-C938FD7917A9}" destId="{B39AF64D-1EC4-4020-9251-58A989AD7C69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DDC7D17-5D4A-4C4F-A532-53269BB0A8BD}" type="doc">
      <dgm:prSet loTypeId="urn:microsoft.com/office/officeart/2005/8/layout/hChevron3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5B6FAE9-395B-42BD-A371-FB3F851410F9}">
      <dgm:prSet/>
      <dgm:spPr/>
      <dgm:t>
        <a:bodyPr/>
        <a:lstStyle/>
        <a:p>
          <a:r>
            <a:rPr lang="ru-RU" dirty="0"/>
            <a:t>Один</a:t>
          </a:r>
        </a:p>
      </dgm:t>
    </dgm:pt>
    <dgm:pt modelId="{5BFB665A-BBBC-4072-98E5-DCE9ED864138}" type="parTrans" cxnId="{C3F124AE-C49F-4010-8927-BFF2F50A5A58}">
      <dgm:prSet/>
      <dgm:spPr/>
      <dgm:t>
        <a:bodyPr/>
        <a:lstStyle/>
        <a:p>
          <a:endParaRPr lang="ru-RU"/>
        </a:p>
      </dgm:t>
    </dgm:pt>
    <dgm:pt modelId="{A0629EAB-0553-4CF3-AEE6-A05261EA41FB}" type="sibTrans" cxnId="{C3F124AE-C49F-4010-8927-BFF2F50A5A58}">
      <dgm:prSet/>
      <dgm:spPr/>
      <dgm:t>
        <a:bodyPr/>
        <a:lstStyle/>
        <a:p>
          <a:endParaRPr lang="ru-RU"/>
        </a:p>
      </dgm:t>
    </dgm:pt>
    <dgm:pt modelId="{1CEE0A68-607E-4FAA-B8D2-7976593C69D6}">
      <dgm:prSet/>
      <dgm:spPr/>
      <dgm:t>
        <a:bodyPr/>
        <a:lstStyle/>
        <a:p>
          <a:r>
            <a:rPr lang="ru-RU" dirty="0"/>
            <a:t>Два</a:t>
          </a:r>
        </a:p>
      </dgm:t>
    </dgm:pt>
    <dgm:pt modelId="{C7EEA93C-C51E-4B77-8961-9FF71DE3E1C1}" type="parTrans" cxnId="{019E5590-48C1-4084-874B-B1A3ECF634A8}">
      <dgm:prSet/>
      <dgm:spPr/>
      <dgm:t>
        <a:bodyPr/>
        <a:lstStyle/>
        <a:p>
          <a:endParaRPr lang="ru-RU"/>
        </a:p>
      </dgm:t>
    </dgm:pt>
    <dgm:pt modelId="{1398AA0F-924B-4B2D-9B5D-31D56230EAE7}" type="sibTrans" cxnId="{019E5590-48C1-4084-874B-B1A3ECF634A8}">
      <dgm:prSet/>
      <dgm:spPr/>
      <dgm:t>
        <a:bodyPr/>
        <a:lstStyle/>
        <a:p>
          <a:endParaRPr lang="ru-RU"/>
        </a:p>
      </dgm:t>
    </dgm:pt>
    <dgm:pt modelId="{4CC91CD9-0FD7-454F-A7B1-1A578FF720B5}">
      <dgm:prSet/>
      <dgm:spPr/>
      <dgm:t>
        <a:bodyPr/>
        <a:lstStyle/>
        <a:p>
          <a:r>
            <a:rPr lang="ru-RU" dirty="0"/>
            <a:t>Три</a:t>
          </a:r>
        </a:p>
      </dgm:t>
    </dgm:pt>
    <dgm:pt modelId="{2584A618-75A0-4BD8-B9F1-2AAAB33F78C9}" type="parTrans" cxnId="{B212374D-E38F-451E-A0D0-7206458C5706}">
      <dgm:prSet/>
      <dgm:spPr/>
      <dgm:t>
        <a:bodyPr/>
        <a:lstStyle/>
        <a:p>
          <a:endParaRPr lang="ru-RU"/>
        </a:p>
      </dgm:t>
    </dgm:pt>
    <dgm:pt modelId="{7806E961-DF72-4E16-8E83-268396E7815E}" type="sibTrans" cxnId="{B212374D-E38F-451E-A0D0-7206458C5706}">
      <dgm:prSet/>
      <dgm:spPr/>
      <dgm:t>
        <a:bodyPr/>
        <a:lstStyle/>
        <a:p>
          <a:endParaRPr lang="ru-RU"/>
        </a:p>
      </dgm:t>
    </dgm:pt>
    <dgm:pt modelId="{15FC5694-7FCF-4358-BD52-A3416D6B2D92}">
      <dgm:prSet/>
      <dgm:spPr/>
      <dgm:t>
        <a:bodyPr/>
        <a:lstStyle/>
        <a:p>
          <a:r>
            <a:rPr lang="ru-RU" dirty="0"/>
            <a:t>Четыре</a:t>
          </a:r>
        </a:p>
      </dgm:t>
    </dgm:pt>
    <dgm:pt modelId="{7E7FB16B-6AE6-4A80-ADB8-044059C3D01C}" type="parTrans" cxnId="{D5F4EBDD-528E-49C7-BD85-C0FB74572C20}">
      <dgm:prSet/>
      <dgm:spPr/>
      <dgm:t>
        <a:bodyPr/>
        <a:lstStyle/>
        <a:p>
          <a:endParaRPr lang="ru-RU"/>
        </a:p>
      </dgm:t>
    </dgm:pt>
    <dgm:pt modelId="{192EE5DD-D17A-43BE-8D01-10CA96D19849}" type="sibTrans" cxnId="{D5F4EBDD-528E-49C7-BD85-C0FB74572C20}">
      <dgm:prSet/>
      <dgm:spPr/>
      <dgm:t>
        <a:bodyPr/>
        <a:lstStyle/>
        <a:p>
          <a:endParaRPr lang="ru-RU"/>
        </a:p>
      </dgm:t>
    </dgm:pt>
    <dgm:pt modelId="{C6983673-F878-42C8-8132-4BFD29883AA8}">
      <dgm:prSet/>
      <dgm:spPr/>
      <dgm:t>
        <a:bodyPr/>
        <a:lstStyle/>
        <a:p>
          <a:r>
            <a:rPr lang="ru-RU" dirty="0"/>
            <a:t>Пять</a:t>
          </a:r>
        </a:p>
      </dgm:t>
    </dgm:pt>
    <dgm:pt modelId="{32BFABB2-9DDF-423A-A37A-27645A7C5D75}" type="parTrans" cxnId="{769C979F-AC58-47C7-9795-C56D161DE33A}">
      <dgm:prSet/>
      <dgm:spPr/>
      <dgm:t>
        <a:bodyPr/>
        <a:lstStyle/>
        <a:p>
          <a:endParaRPr lang="ru-RU"/>
        </a:p>
      </dgm:t>
    </dgm:pt>
    <dgm:pt modelId="{8DA4916D-C1E5-4898-9291-74FEC45DFEC0}" type="sibTrans" cxnId="{769C979F-AC58-47C7-9795-C56D161DE33A}">
      <dgm:prSet/>
      <dgm:spPr/>
      <dgm:t>
        <a:bodyPr/>
        <a:lstStyle/>
        <a:p>
          <a:endParaRPr lang="ru-RU"/>
        </a:p>
      </dgm:t>
    </dgm:pt>
    <dgm:pt modelId="{3A1E4626-5C53-4612-A659-C938FD7917A9}" type="pres">
      <dgm:prSet presAssocID="{DDDC7D17-5D4A-4C4F-A532-53269BB0A8B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9AF64D-1EC4-4020-9251-58A989AD7C69}" type="pres">
      <dgm:prSet presAssocID="{B5B6FAE9-395B-42BD-A371-FB3F851410F9}" presName="parTxOnly" presStyleLbl="node1" presStyleIdx="0" presStyleCnt="5" custLinFactNeighborX="-704" custLinFactNeighborY="11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69744C-846E-4C76-99F9-FABFF134F423}" type="pres">
      <dgm:prSet presAssocID="{A0629EAB-0553-4CF3-AEE6-A05261EA41FB}" presName="parSpace" presStyleCnt="0"/>
      <dgm:spPr/>
    </dgm:pt>
    <dgm:pt modelId="{882C4C8A-CD94-4FB5-A83C-171ABD6EEB1B}" type="pres">
      <dgm:prSet presAssocID="{1CEE0A68-607E-4FAA-B8D2-7976593C69D6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68849F-F964-498D-934F-5203FDB87B2A}" type="pres">
      <dgm:prSet presAssocID="{1398AA0F-924B-4B2D-9B5D-31D56230EAE7}" presName="parSpace" presStyleCnt="0"/>
      <dgm:spPr/>
    </dgm:pt>
    <dgm:pt modelId="{B8C299E9-309D-42B2-AA25-E14D9D6744FF}" type="pres">
      <dgm:prSet presAssocID="{4CC91CD9-0FD7-454F-A7B1-1A578FF720B5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A8B488-0C4B-42D8-AB11-8F9C976AEC66}" type="pres">
      <dgm:prSet presAssocID="{7806E961-DF72-4E16-8E83-268396E7815E}" presName="parSpace" presStyleCnt="0"/>
      <dgm:spPr/>
    </dgm:pt>
    <dgm:pt modelId="{DFA12833-4B5E-49A5-A1B2-764FCC8267E9}" type="pres">
      <dgm:prSet presAssocID="{15FC5694-7FCF-4358-BD52-A3416D6B2D92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99B8F3-4F78-4900-9E32-BF22A3C2BCF7}" type="pres">
      <dgm:prSet presAssocID="{192EE5DD-D17A-43BE-8D01-10CA96D19849}" presName="parSpace" presStyleCnt="0"/>
      <dgm:spPr/>
    </dgm:pt>
    <dgm:pt modelId="{64A3DDE3-9202-4DE6-B61F-169BFF515B81}" type="pres">
      <dgm:prSet presAssocID="{C6983673-F878-42C8-8132-4BFD29883AA8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9E5590-48C1-4084-874B-B1A3ECF634A8}" srcId="{DDDC7D17-5D4A-4C4F-A532-53269BB0A8BD}" destId="{1CEE0A68-607E-4FAA-B8D2-7976593C69D6}" srcOrd="1" destOrd="0" parTransId="{C7EEA93C-C51E-4B77-8961-9FF71DE3E1C1}" sibTransId="{1398AA0F-924B-4B2D-9B5D-31D56230EAE7}"/>
    <dgm:cxn modelId="{B212374D-E38F-451E-A0D0-7206458C5706}" srcId="{DDDC7D17-5D4A-4C4F-A532-53269BB0A8BD}" destId="{4CC91CD9-0FD7-454F-A7B1-1A578FF720B5}" srcOrd="2" destOrd="0" parTransId="{2584A618-75A0-4BD8-B9F1-2AAAB33F78C9}" sibTransId="{7806E961-DF72-4E16-8E83-268396E7815E}"/>
    <dgm:cxn modelId="{C3F124AE-C49F-4010-8927-BFF2F50A5A58}" srcId="{DDDC7D17-5D4A-4C4F-A532-53269BB0A8BD}" destId="{B5B6FAE9-395B-42BD-A371-FB3F851410F9}" srcOrd="0" destOrd="0" parTransId="{5BFB665A-BBBC-4072-98E5-DCE9ED864138}" sibTransId="{A0629EAB-0553-4CF3-AEE6-A05261EA41FB}"/>
    <dgm:cxn modelId="{D5F4EBDD-528E-49C7-BD85-C0FB74572C20}" srcId="{DDDC7D17-5D4A-4C4F-A532-53269BB0A8BD}" destId="{15FC5694-7FCF-4358-BD52-A3416D6B2D92}" srcOrd="3" destOrd="0" parTransId="{7E7FB16B-6AE6-4A80-ADB8-044059C3D01C}" sibTransId="{192EE5DD-D17A-43BE-8D01-10CA96D19849}"/>
    <dgm:cxn modelId="{DFEAF241-4268-4D38-B054-38CB9F0C8FC3}" type="presOf" srcId="{B5B6FAE9-395B-42BD-A371-FB3F851410F9}" destId="{B39AF64D-1EC4-4020-9251-58A989AD7C69}" srcOrd="0" destOrd="0" presId="urn:microsoft.com/office/officeart/2005/8/layout/hChevron3"/>
    <dgm:cxn modelId="{704AF72C-409D-4037-82A0-619D5130738E}" type="presOf" srcId="{DDDC7D17-5D4A-4C4F-A532-53269BB0A8BD}" destId="{3A1E4626-5C53-4612-A659-C938FD7917A9}" srcOrd="0" destOrd="0" presId="urn:microsoft.com/office/officeart/2005/8/layout/hChevron3"/>
    <dgm:cxn modelId="{62141518-3902-4398-AFD6-D6515A51B51D}" type="presOf" srcId="{4CC91CD9-0FD7-454F-A7B1-1A578FF720B5}" destId="{B8C299E9-309D-42B2-AA25-E14D9D6744FF}" srcOrd="0" destOrd="0" presId="urn:microsoft.com/office/officeart/2005/8/layout/hChevron3"/>
    <dgm:cxn modelId="{68754A63-0D89-4B73-A24D-6685589BCB7D}" type="presOf" srcId="{15FC5694-7FCF-4358-BD52-A3416D6B2D92}" destId="{DFA12833-4B5E-49A5-A1B2-764FCC8267E9}" srcOrd="0" destOrd="0" presId="urn:microsoft.com/office/officeart/2005/8/layout/hChevron3"/>
    <dgm:cxn modelId="{769C979F-AC58-47C7-9795-C56D161DE33A}" srcId="{DDDC7D17-5D4A-4C4F-A532-53269BB0A8BD}" destId="{C6983673-F878-42C8-8132-4BFD29883AA8}" srcOrd="4" destOrd="0" parTransId="{32BFABB2-9DDF-423A-A37A-27645A7C5D75}" sibTransId="{8DA4916D-C1E5-4898-9291-74FEC45DFEC0}"/>
    <dgm:cxn modelId="{E6381E66-B077-4FAC-A8DC-30C5271ED12C}" type="presOf" srcId="{1CEE0A68-607E-4FAA-B8D2-7976593C69D6}" destId="{882C4C8A-CD94-4FB5-A83C-171ABD6EEB1B}" srcOrd="0" destOrd="0" presId="urn:microsoft.com/office/officeart/2005/8/layout/hChevron3"/>
    <dgm:cxn modelId="{9737684E-9F32-44DB-A8D9-893637CB4EE8}" type="presOf" srcId="{C6983673-F878-42C8-8132-4BFD29883AA8}" destId="{64A3DDE3-9202-4DE6-B61F-169BFF515B81}" srcOrd="0" destOrd="0" presId="urn:microsoft.com/office/officeart/2005/8/layout/hChevron3"/>
    <dgm:cxn modelId="{87DECE3F-F0F9-46A4-BE11-395D57E2294B}" type="presParOf" srcId="{3A1E4626-5C53-4612-A659-C938FD7917A9}" destId="{B39AF64D-1EC4-4020-9251-58A989AD7C69}" srcOrd="0" destOrd="0" presId="urn:microsoft.com/office/officeart/2005/8/layout/hChevron3"/>
    <dgm:cxn modelId="{491D1EF2-DD05-4AF0-9750-D16ED8F2F3AB}" type="presParOf" srcId="{3A1E4626-5C53-4612-A659-C938FD7917A9}" destId="{5869744C-846E-4C76-99F9-FABFF134F423}" srcOrd="1" destOrd="0" presId="urn:microsoft.com/office/officeart/2005/8/layout/hChevron3"/>
    <dgm:cxn modelId="{89443330-A3DA-46FC-822F-B7AF67B659AF}" type="presParOf" srcId="{3A1E4626-5C53-4612-A659-C938FD7917A9}" destId="{882C4C8A-CD94-4FB5-A83C-171ABD6EEB1B}" srcOrd="2" destOrd="0" presId="urn:microsoft.com/office/officeart/2005/8/layout/hChevron3"/>
    <dgm:cxn modelId="{2A96A991-BEC3-44B4-9FD1-D9BA7EE4327D}" type="presParOf" srcId="{3A1E4626-5C53-4612-A659-C938FD7917A9}" destId="{BC68849F-F964-498D-934F-5203FDB87B2A}" srcOrd="3" destOrd="0" presId="urn:microsoft.com/office/officeart/2005/8/layout/hChevron3"/>
    <dgm:cxn modelId="{0E49D934-3AC4-4978-AC25-BE9403E6F659}" type="presParOf" srcId="{3A1E4626-5C53-4612-A659-C938FD7917A9}" destId="{B8C299E9-309D-42B2-AA25-E14D9D6744FF}" srcOrd="4" destOrd="0" presId="urn:microsoft.com/office/officeart/2005/8/layout/hChevron3"/>
    <dgm:cxn modelId="{B87C0F89-EC0F-4FB4-9A29-1F18F26DAE7E}" type="presParOf" srcId="{3A1E4626-5C53-4612-A659-C938FD7917A9}" destId="{0EA8B488-0C4B-42D8-AB11-8F9C976AEC66}" srcOrd="5" destOrd="0" presId="urn:microsoft.com/office/officeart/2005/8/layout/hChevron3"/>
    <dgm:cxn modelId="{B4A6CFC4-C3F0-4F5B-BF19-82E472D5DCB9}" type="presParOf" srcId="{3A1E4626-5C53-4612-A659-C938FD7917A9}" destId="{DFA12833-4B5E-49A5-A1B2-764FCC8267E9}" srcOrd="6" destOrd="0" presId="urn:microsoft.com/office/officeart/2005/8/layout/hChevron3"/>
    <dgm:cxn modelId="{C6FE44EB-BE0E-491A-AE31-065B5AF3AD05}" type="presParOf" srcId="{3A1E4626-5C53-4612-A659-C938FD7917A9}" destId="{2099B8F3-4F78-4900-9E32-BF22A3C2BCF7}" srcOrd="7" destOrd="0" presId="urn:microsoft.com/office/officeart/2005/8/layout/hChevron3"/>
    <dgm:cxn modelId="{1D0B3729-83A3-4AAF-AFB4-3E3BF864B3C0}" type="presParOf" srcId="{3A1E4626-5C53-4612-A659-C938FD7917A9}" destId="{64A3DDE3-9202-4DE6-B61F-169BFF515B81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DDC7D17-5D4A-4C4F-A532-53269BB0A8BD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5B6FAE9-395B-42BD-A371-FB3F851410F9}">
      <dgm:prSet/>
      <dgm:spPr/>
      <dgm:t>
        <a:bodyPr/>
        <a:lstStyle/>
        <a:p>
          <a:r>
            <a:rPr lang="ru-RU" dirty="0" smtClean="0"/>
            <a:t>Пять</a:t>
          </a:r>
          <a:endParaRPr lang="ru-RU" dirty="0"/>
        </a:p>
      </dgm:t>
    </dgm:pt>
    <dgm:pt modelId="{5BFB665A-BBBC-4072-98E5-DCE9ED864138}" type="parTrans" cxnId="{C3F124AE-C49F-4010-8927-BFF2F50A5A58}">
      <dgm:prSet/>
      <dgm:spPr/>
      <dgm:t>
        <a:bodyPr/>
        <a:lstStyle/>
        <a:p>
          <a:endParaRPr lang="ru-RU"/>
        </a:p>
      </dgm:t>
    </dgm:pt>
    <dgm:pt modelId="{A0629EAB-0553-4CF3-AEE6-A05261EA41FB}" type="sibTrans" cxnId="{C3F124AE-C49F-4010-8927-BFF2F50A5A58}">
      <dgm:prSet/>
      <dgm:spPr/>
      <dgm:t>
        <a:bodyPr/>
        <a:lstStyle/>
        <a:p>
          <a:endParaRPr lang="ru-RU"/>
        </a:p>
      </dgm:t>
    </dgm:pt>
    <dgm:pt modelId="{1CEE0A68-607E-4FAA-B8D2-7976593C69D6}">
      <dgm:prSet/>
      <dgm:spPr/>
      <dgm:t>
        <a:bodyPr/>
        <a:lstStyle/>
        <a:p>
          <a:r>
            <a:rPr lang="ru-RU" dirty="0" smtClean="0"/>
            <a:t>Четыре</a:t>
          </a:r>
          <a:endParaRPr lang="ru-RU" dirty="0"/>
        </a:p>
      </dgm:t>
    </dgm:pt>
    <dgm:pt modelId="{C7EEA93C-C51E-4B77-8961-9FF71DE3E1C1}" type="parTrans" cxnId="{019E5590-48C1-4084-874B-B1A3ECF634A8}">
      <dgm:prSet/>
      <dgm:spPr/>
      <dgm:t>
        <a:bodyPr/>
        <a:lstStyle/>
        <a:p>
          <a:endParaRPr lang="ru-RU"/>
        </a:p>
      </dgm:t>
    </dgm:pt>
    <dgm:pt modelId="{1398AA0F-924B-4B2D-9B5D-31D56230EAE7}" type="sibTrans" cxnId="{019E5590-48C1-4084-874B-B1A3ECF634A8}">
      <dgm:prSet/>
      <dgm:spPr/>
      <dgm:t>
        <a:bodyPr/>
        <a:lstStyle/>
        <a:p>
          <a:endParaRPr lang="ru-RU"/>
        </a:p>
      </dgm:t>
    </dgm:pt>
    <dgm:pt modelId="{4CC91CD9-0FD7-454F-A7B1-1A578FF720B5}">
      <dgm:prSet/>
      <dgm:spPr/>
      <dgm:t>
        <a:bodyPr/>
        <a:lstStyle/>
        <a:p>
          <a:r>
            <a:rPr lang="ru-RU" dirty="0"/>
            <a:t>Три</a:t>
          </a:r>
        </a:p>
      </dgm:t>
    </dgm:pt>
    <dgm:pt modelId="{2584A618-75A0-4BD8-B9F1-2AAAB33F78C9}" type="parTrans" cxnId="{B212374D-E38F-451E-A0D0-7206458C5706}">
      <dgm:prSet/>
      <dgm:spPr/>
      <dgm:t>
        <a:bodyPr/>
        <a:lstStyle/>
        <a:p>
          <a:endParaRPr lang="ru-RU"/>
        </a:p>
      </dgm:t>
    </dgm:pt>
    <dgm:pt modelId="{7806E961-DF72-4E16-8E83-268396E7815E}" type="sibTrans" cxnId="{B212374D-E38F-451E-A0D0-7206458C5706}">
      <dgm:prSet/>
      <dgm:spPr/>
      <dgm:t>
        <a:bodyPr/>
        <a:lstStyle/>
        <a:p>
          <a:endParaRPr lang="ru-RU"/>
        </a:p>
      </dgm:t>
    </dgm:pt>
    <dgm:pt modelId="{15FC5694-7FCF-4358-BD52-A3416D6B2D92}">
      <dgm:prSet/>
      <dgm:spPr/>
      <dgm:t>
        <a:bodyPr/>
        <a:lstStyle/>
        <a:p>
          <a:r>
            <a:rPr lang="ru-RU" dirty="0" smtClean="0"/>
            <a:t>Два</a:t>
          </a:r>
          <a:endParaRPr lang="ru-RU" dirty="0"/>
        </a:p>
      </dgm:t>
    </dgm:pt>
    <dgm:pt modelId="{7E7FB16B-6AE6-4A80-ADB8-044059C3D01C}" type="parTrans" cxnId="{D5F4EBDD-528E-49C7-BD85-C0FB74572C20}">
      <dgm:prSet/>
      <dgm:spPr/>
      <dgm:t>
        <a:bodyPr/>
        <a:lstStyle/>
        <a:p>
          <a:endParaRPr lang="ru-RU"/>
        </a:p>
      </dgm:t>
    </dgm:pt>
    <dgm:pt modelId="{192EE5DD-D17A-43BE-8D01-10CA96D19849}" type="sibTrans" cxnId="{D5F4EBDD-528E-49C7-BD85-C0FB74572C20}">
      <dgm:prSet/>
      <dgm:spPr/>
      <dgm:t>
        <a:bodyPr/>
        <a:lstStyle/>
        <a:p>
          <a:endParaRPr lang="ru-RU"/>
        </a:p>
      </dgm:t>
    </dgm:pt>
    <dgm:pt modelId="{C6983673-F878-42C8-8132-4BFD29883AA8}">
      <dgm:prSet/>
      <dgm:spPr/>
      <dgm:t>
        <a:bodyPr/>
        <a:lstStyle/>
        <a:p>
          <a:r>
            <a:rPr lang="ru-RU" dirty="0" smtClean="0"/>
            <a:t>Один</a:t>
          </a:r>
          <a:endParaRPr lang="ru-RU" dirty="0"/>
        </a:p>
      </dgm:t>
    </dgm:pt>
    <dgm:pt modelId="{32BFABB2-9DDF-423A-A37A-27645A7C5D75}" type="parTrans" cxnId="{769C979F-AC58-47C7-9795-C56D161DE33A}">
      <dgm:prSet/>
      <dgm:spPr/>
      <dgm:t>
        <a:bodyPr/>
        <a:lstStyle/>
        <a:p>
          <a:endParaRPr lang="ru-RU"/>
        </a:p>
      </dgm:t>
    </dgm:pt>
    <dgm:pt modelId="{8DA4916D-C1E5-4898-9291-74FEC45DFEC0}" type="sibTrans" cxnId="{769C979F-AC58-47C7-9795-C56D161DE33A}">
      <dgm:prSet/>
      <dgm:spPr/>
      <dgm:t>
        <a:bodyPr/>
        <a:lstStyle/>
        <a:p>
          <a:endParaRPr lang="ru-RU"/>
        </a:p>
      </dgm:t>
    </dgm:pt>
    <dgm:pt modelId="{3A1E4626-5C53-4612-A659-C938FD7917A9}" type="pres">
      <dgm:prSet presAssocID="{DDDC7D17-5D4A-4C4F-A532-53269BB0A8B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9AF64D-1EC4-4020-9251-58A989AD7C69}" type="pres">
      <dgm:prSet presAssocID="{B5B6FAE9-395B-42BD-A371-FB3F851410F9}" presName="parTxOnly" presStyleLbl="node1" presStyleIdx="0" presStyleCnt="5" custLinFactNeighborX="-704" custLinFactNeighborY="11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69744C-846E-4C76-99F9-FABFF134F423}" type="pres">
      <dgm:prSet presAssocID="{A0629EAB-0553-4CF3-AEE6-A05261EA41FB}" presName="parSpace" presStyleCnt="0"/>
      <dgm:spPr/>
    </dgm:pt>
    <dgm:pt modelId="{882C4C8A-CD94-4FB5-A83C-171ABD6EEB1B}" type="pres">
      <dgm:prSet presAssocID="{1CEE0A68-607E-4FAA-B8D2-7976593C69D6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68849F-F964-498D-934F-5203FDB87B2A}" type="pres">
      <dgm:prSet presAssocID="{1398AA0F-924B-4B2D-9B5D-31D56230EAE7}" presName="parSpace" presStyleCnt="0"/>
      <dgm:spPr/>
    </dgm:pt>
    <dgm:pt modelId="{B8C299E9-309D-42B2-AA25-E14D9D6744FF}" type="pres">
      <dgm:prSet presAssocID="{4CC91CD9-0FD7-454F-A7B1-1A578FF720B5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A8B488-0C4B-42D8-AB11-8F9C976AEC66}" type="pres">
      <dgm:prSet presAssocID="{7806E961-DF72-4E16-8E83-268396E7815E}" presName="parSpace" presStyleCnt="0"/>
      <dgm:spPr/>
    </dgm:pt>
    <dgm:pt modelId="{DFA12833-4B5E-49A5-A1B2-764FCC8267E9}" type="pres">
      <dgm:prSet presAssocID="{15FC5694-7FCF-4358-BD52-A3416D6B2D92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99B8F3-4F78-4900-9E32-BF22A3C2BCF7}" type="pres">
      <dgm:prSet presAssocID="{192EE5DD-D17A-43BE-8D01-10CA96D19849}" presName="parSpace" presStyleCnt="0"/>
      <dgm:spPr/>
    </dgm:pt>
    <dgm:pt modelId="{64A3DDE3-9202-4DE6-B61F-169BFF515B81}" type="pres">
      <dgm:prSet presAssocID="{C6983673-F878-42C8-8132-4BFD29883AA8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9E5590-48C1-4084-874B-B1A3ECF634A8}" srcId="{DDDC7D17-5D4A-4C4F-A532-53269BB0A8BD}" destId="{1CEE0A68-607E-4FAA-B8D2-7976593C69D6}" srcOrd="1" destOrd="0" parTransId="{C7EEA93C-C51E-4B77-8961-9FF71DE3E1C1}" sibTransId="{1398AA0F-924B-4B2D-9B5D-31D56230EAE7}"/>
    <dgm:cxn modelId="{B212374D-E38F-451E-A0D0-7206458C5706}" srcId="{DDDC7D17-5D4A-4C4F-A532-53269BB0A8BD}" destId="{4CC91CD9-0FD7-454F-A7B1-1A578FF720B5}" srcOrd="2" destOrd="0" parTransId="{2584A618-75A0-4BD8-B9F1-2AAAB33F78C9}" sibTransId="{7806E961-DF72-4E16-8E83-268396E7815E}"/>
    <dgm:cxn modelId="{C3F124AE-C49F-4010-8927-BFF2F50A5A58}" srcId="{DDDC7D17-5D4A-4C4F-A532-53269BB0A8BD}" destId="{B5B6FAE9-395B-42BD-A371-FB3F851410F9}" srcOrd="0" destOrd="0" parTransId="{5BFB665A-BBBC-4072-98E5-DCE9ED864138}" sibTransId="{A0629EAB-0553-4CF3-AEE6-A05261EA41FB}"/>
    <dgm:cxn modelId="{D5F4EBDD-528E-49C7-BD85-C0FB74572C20}" srcId="{DDDC7D17-5D4A-4C4F-A532-53269BB0A8BD}" destId="{15FC5694-7FCF-4358-BD52-A3416D6B2D92}" srcOrd="3" destOrd="0" parTransId="{7E7FB16B-6AE6-4A80-ADB8-044059C3D01C}" sibTransId="{192EE5DD-D17A-43BE-8D01-10CA96D19849}"/>
    <dgm:cxn modelId="{DFEAF241-4268-4D38-B054-38CB9F0C8FC3}" type="presOf" srcId="{B5B6FAE9-395B-42BD-A371-FB3F851410F9}" destId="{B39AF64D-1EC4-4020-9251-58A989AD7C69}" srcOrd="0" destOrd="0" presId="urn:microsoft.com/office/officeart/2005/8/layout/hChevron3"/>
    <dgm:cxn modelId="{704AF72C-409D-4037-82A0-619D5130738E}" type="presOf" srcId="{DDDC7D17-5D4A-4C4F-A532-53269BB0A8BD}" destId="{3A1E4626-5C53-4612-A659-C938FD7917A9}" srcOrd="0" destOrd="0" presId="urn:microsoft.com/office/officeart/2005/8/layout/hChevron3"/>
    <dgm:cxn modelId="{62141518-3902-4398-AFD6-D6515A51B51D}" type="presOf" srcId="{4CC91CD9-0FD7-454F-A7B1-1A578FF720B5}" destId="{B8C299E9-309D-42B2-AA25-E14D9D6744FF}" srcOrd="0" destOrd="0" presId="urn:microsoft.com/office/officeart/2005/8/layout/hChevron3"/>
    <dgm:cxn modelId="{68754A63-0D89-4B73-A24D-6685589BCB7D}" type="presOf" srcId="{15FC5694-7FCF-4358-BD52-A3416D6B2D92}" destId="{DFA12833-4B5E-49A5-A1B2-764FCC8267E9}" srcOrd="0" destOrd="0" presId="urn:microsoft.com/office/officeart/2005/8/layout/hChevron3"/>
    <dgm:cxn modelId="{769C979F-AC58-47C7-9795-C56D161DE33A}" srcId="{DDDC7D17-5D4A-4C4F-A532-53269BB0A8BD}" destId="{C6983673-F878-42C8-8132-4BFD29883AA8}" srcOrd="4" destOrd="0" parTransId="{32BFABB2-9DDF-423A-A37A-27645A7C5D75}" sibTransId="{8DA4916D-C1E5-4898-9291-74FEC45DFEC0}"/>
    <dgm:cxn modelId="{E6381E66-B077-4FAC-A8DC-30C5271ED12C}" type="presOf" srcId="{1CEE0A68-607E-4FAA-B8D2-7976593C69D6}" destId="{882C4C8A-CD94-4FB5-A83C-171ABD6EEB1B}" srcOrd="0" destOrd="0" presId="urn:microsoft.com/office/officeart/2005/8/layout/hChevron3"/>
    <dgm:cxn modelId="{9737684E-9F32-44DB-A8D9-893637CB4EE8}" type="presOf" srcId="{C6983673-F878-42C8-8132-4BFD29883AA8}" destId="{64A3DDE3-9202-4DE6-B61F-169BFF515B81}" srcOrd="0" destOrd="0" presId="urn:microsoft.com/office/officeart/2005/8/layout/hChevron3"/>
    <dgm:cxn modelId="{87DECE3F-F0F9-46A4-BE11-395D57E2294B}" type="presParOf" srcId="{3A1E4626-5C53-4612-A659-C938FD7917A9}" destId="{B39AF64D-1EC4-4020-9251-58A989AD7C69}" srcOrd="0" destOrd="0" presId="urn:microsoft.com/office/officeart/2005/8/layout/hChevron3"/>
    <dgm:cxn modelId="{491D1EF2-DD05-4AF0-9750-D16ED8F2F3AB}" type="presParOf" srcId="{3A1E4626-5C53-4612-A659-C938FD7917A9}" destId="{5869744C-846E-4C76-99F9-FABFF134F423}" srcOrd="1" destOrd="0" presId="urn:microsoft.com/office/officeart/2005/8/layout/hChevron3"/>
    <dgm:cxn modelId="{89443330-A3DA-46FC-822F-B7AF67B659AF}" type="presParOf" srcId="{3A1E4626-5C53-4612-A659-C938FD7917A9}" destId="{882C4C8A-CD94-4FB5-A83C-171ABD6EEB1B}" srcOrd="2" destOrd="0" presId="urn:microsoft.com/office/officeart/2005/8/layout/hChevron3"/>
    <dgm:cxn modelId="{2A96A991-BEC3-44B4-9FD1-D9BA7EE4327D}" type="presParOf" srcId="{3A1E4626-5C53-4612-A659-C938FD7917A9}" destId="{BC68849F-F964-498D-934F-5203FDB87B2A}" srcOrd="3" destOrd="0" presId="urn:microsoft.com/office/officeart/2005/8/layout/hChevron3"/>
    <dgm:cxn modelId="{0E49D934-3AC4-4978-AC25-BE9403E6F659}" type="presParOf" srcId="{3A1E4626-5C53-4612-A659-C938FD7917A9}" destId="{B8C299E9-309D-42B2-AA25-E14D9D6744FF}" srcOrd="4" destOrd="0" presId="urn:microsoft.com/office/officeart/2005/8/layout/hChevron3"/>
    <dgm:cxn modelId="{B87C0F89-EC0F-4FB4-9A29-1F18F26DAE7E}" type="presParOf" srcId="{3A1E4626-5C53-4612-A659-C938FD7917A9}" destId="{0EA8B488-0C4B-42D8-AB11-8F9C976AEC66}" srcOrd="5" destOrd="0" presId="urn:microsoft.com/office/officeart/2005/8/layout/hChevron3"/>
    <dgm:cxn modelId="{B4A6CFC4-C3F0-4F5B-BF19-82E472D5DCB9}" type="presParOf" srcId="{3A1E4626-5C53-4612-A659-C938FD7917A9}" destId="{DFA12833-4B5E-49A5-A1B2-764FCC8267E9}" srcOrd="6" destOrd="0" presId="urn:microsoft.com/office/officeart/2005/8/layout/hChevron3"/>
    <dgm:cxn modelId="{C6FE44EB-BE0E-491A-AE31-065B5AF3AD05}" type="presParOf" srcId="{3A1E4626-5C53-4612-A659-C938FD7917A9}" destId="{2099B8F3-4F78-4900-9E32-BF22A3C2BCF7}" srcOrd="7" destOrd="0" presId="urn:microsoft.com/office/officeart/2005/8/layout/hChevron3"/>
    <dgm:cxn modelId="{1D0B3729-83A3-4AAF-AFB4-3E3BF864B3C0}" type="presParOf" srcId="{3A1E4626-5C53-4612-A659-C938FD7917A9}" destId="{64A3DDE3-9202-4DE6-B61F-169BFF515B81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5951951-8561-4148-9CB2-D3974DF314C3}" type="doc">
      <dgm:prSet loTypeId="urn:microsoft.com/office/officeart/2005/8/layout/hChevron3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7154FF62-AA3F-43C0-8D96-5EA9088D6061}">
      <dgm:prSet/>
      <dgm:spPr/>
      <dgm:t>
        <a:bodyPr/>
        <a:lstStyle/>
        <a:p>
          <a:r>
            <a:rPr lang="ru-RU"/>
            <a:t>У</a:t>
          </a:r>
        </a:p>
      </dgm:t>
    </dgm:pt>
    <dgm:pt modelId="{9A15CB88-57D6-4219-AB15-1291B17BE672}" type="parTrans" cxnId="{E28FCA9D-962B-417D-820B-4DE1D306B3E8}">
      <dgm:prSet/>
      <dgm:spPr/>
      <dgm:t>
        <a:bodyPr/>
        <a:lstStyle/>
        <a:p>
          <a:endParaRPr lang="ru-RU"/>
        </a:p>
      </dgm:t>
    </dgm:pt>
    <dgm:pt modelId="{A1EA4A84-062C-4182-935B-1E656DEBEF85}" type="sibTrans" cxnId="{E28FCA9D-962B-417D-820B-4DE1D306B3E8}">
      <dgm:prSet/>
      <dgm:spPr/>
      <dgm:t>
        <a:bodyPr/>
        <a:lstStyle/>
        <a:p>
          <a:endParaRPr lang="ru-RU"/>
        </a:p>
      </dgm:t>
    </dgm:pt>
    <dgm:pt modelId="{8EAA4F10-87AF-42E5-BC07-950AEB582784}">
      <dgm:prSet/>
      <dgm:spPr/>
      <dgm:t>
        <a:bodyPr/>
        <a:lstStyle/>
        <a:p>
          <a:r>
            <a:rPr lang="ru-RU"/>
            <a:t>О</a:t>
          </a:r>
        </a:p>
      </dgm:t>
    </dgm:pt>
    <dgm:pt modelId="{5B2250FF-B6F9-47EA-82DE-097822E304D7}" type="parTrans" cxnId="{5E2F2B10-B96C-4993-81FC-79756C80E0F7}">
      <dgm:prSet/>
      <dgm:spPr/>
      <dgm:t>
        <a:bodyPr/>
        <a:lstStyle/>
        <a:p>
          <a:endParaRPr lang="ru-RU"/>
        </a:p>
      </dgm:t>
    </dgm:pt>
    <dgm:pt modelId="{6EF8CE50-CD13-4C2F-97B2-2C814B436449}" type="sibTrans" cxnId="{5E2F2B10-B96C-4993-81FC-79756C80E0F7}">
      <dgm:prSet/>
      <dgm:spPr/>
      <dgm:t>
        <a:bodyPr/>
        <a:lstStyle/>
        <a:p>
          <a:endParaRPr lang="ru-RU"/>
        </a:p>
      </dgm:t>
    </dgm:pt>
    <dgm:pt modelId="{DA3103B0-D51A-4EC9-BD4A-9BC7D9DAEEA5}">
      <dgm:prSet/>
      <dgm:spPr/>
      <dgm:t>
        <a:bodyPr/>
        <a:lstStyle/>
        <a:p>
          <a:r>
            <a:rPr lang="ru-RU"/>
            <a:t>А</a:t>
          </a:r>
        </a:p>
      </dgm:t>
    </dgm:pt>
    <dgm:pt modelId="{AF29E40E-99E4-40BC-ABE5-353460184F6F}" type="parTrans" cxnId="{EF12B4B4-3970-416A-A7C3-2FAD6267581B}">
      <dgm:prSet/>
      <dgm:spPr/>
      <dgm:t>
        <a:bodyPr/>
        <a:lstStyle/>
        <a:p>
          <a:endParaRPr lang="ru-RU"/>
        </a:p>
      </dgm:t>
    </dgm:pt>
    <dgm:pt modelId="{69518137-0C18-4775-9BCD-6D1F4A9FD0B8}" type="sibTrans" cxnId="{EF12B4B4-3970-416A-A7C3-2FAD6267581B}">
      <dgm:prSet/>
      <dgm:spPr/>
      <dgm:t>
        <a:bodyPr/>
        <a:lstStyle/>
        <a:p>
          <a:endParaRPr lang="ru-RU"/>
        </a:p>
      </dgm:t>
    </dgm:pt>
    <dgm:pt modelId="{F2D859C0-6B1A-4C44-95D3-06738BF66807}">
      <dgm:prSet/>
      <dgm:spPr/>
      <dgm:t>
        <a:bodyPr/>
        <a:lstStyle/>
        <a:p>
          <a:r>
            <a:rPr lang="ru-RU"/>
            <a:t>И</a:t>
          </a:r>
        </a:p>
      </dgm:t>
    </dgm:pt>
    <dgm:pt modelId="{32640DDB-7991-4D69-B0DD-A24ACA3538B4}" type="parTrans" cxnId="{26D8BCE0-4395-4652-A312-1C031718DCEC}">
      <dgm:prSet/>
      <dgm:spPr/>
      <dgm:t>
        <a:bodyPr/>
        <a:lstStyle/>
        <a:p>
          <a:endParaRPr lang="ru-RU"/>
        </a:p>
      </dgm:t>
    </dgm:pt>
    <dgm:pt modelId="{E2263030-F372-495D-9F7E-B2C10647A280}" type="sibTrans" cxnId="{26D8BCE0-4395-4652-A312-1C031718DCEC}">
      <dgm:prSet/>
      <dgm:spPr/>
      <dgm:t>
        <a:bodyPr/>
        <a:lstStyle/>
        <a:p>
          <a:endParaRPr lang="ru-RU"/>
        </a:p>
      </dgm:t>
    </dgm:pt>
    <dgm:pt modelId="{4A239C1D-D55F-4292-81BD-E92D8951DA2C}">
      <dgm:prSet/>
      <dgm:spPr/>
      <dgm:t>
        <a:bodyPr/>
        <a:lstStyle/>
        <a:p>
          <a:r>
            <a:rPr lang="ru-RU"/>
            <a:t>Э</a:t>
          </a:r>
        </a:p>
      </dgm:t>
    </dgm:pt>
    <dgm:pt modelId="{0F52AED8-8A71-4962-A419-9C22E6B40861}" type="parTrans" cxnId="{125D5F71-7D5A-4D49-985B-387D03B1CE74}">
      <dgm:prSet/>
      <dgm:spPr/>
      <dgm:t>
        <a:bodyPr/>
        <a:lstStyle/>
        <a:p>
          <a:endParaRPr lang="ru-RU"/>
        </a:p>
      </dgm:t>
    </dgm:pt>
    <dgm:pt modelId="{2341FA14-F23B-4E5D-87A5-BE8762DEF758}" type="sibTrans" cxnId="{125D5F71-7D5A-4D49-985B-387D03B1CE74}">
      <dgm:prSet/>
      <dgm:spPr/>
      <dgm:t>
        <a:bodyPr/>
        <a:lstStyle/>
        <a:p>
          <a:endParaRPr lang="ru-RU"/>
        </a:p>
      </dgm:t>
    </dgm:pt>
    <dgm:pt modelId="{11EF2E5F-0D30-44EF-BE6B-D2EBB5AFF6C3}" type="pres">
      <dgm:prSet presAssocID="{95951951-8561-4148-9CB2-D3974DF314C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D429FD-E995-4A99-BF9D-4F21EB0F1A16}" type="pres">
      <dgm:prSet presAssocID="{7154FF62-AA3F-43C0-8D96-5EA9088D6061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4F288A-B9F9-4589-AEA2-18503B3F79BA}" type="pres">
      <dgm:prSet presAssocID="{A1EA4A84-062C-4182-935B-1E656DEBEF85}" presName="parSpace" presStyleCnt="0"/>
      <dgm:spPr/>
    </dgm:pt>
    <dgm:pt modelId="{5ECB37D5-946F-4E50-BCCE-7B2B3A358C0C}" type="pres">
      <dgm:prSet presAssocID="{8EAA4F10-87AF-42E5-BC07-950AEB582784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BE5D0-B5D6-46B7-A9FE-7D6AF988F744}" type="pres">
      <dgm:prSet presAssocID="{6EF8CE50-CD13-4C2F-97B2-2C814B436449}" presName="parSpace" presStyleCnt="0"/>
      <dgm:spPr/>
    </dgm:pt>
    <dgm:pt modelId="{12D51E75-632D-491E-BA14-1D5A3EF03009}" type="pres">
      <dgm:prSet presAssocID="{DA3103B0-D51A-4EC9-BD4A-9BC7D9DAEEA5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631E7E-FB11-41FF-BDAD-D34DFDCB231D}" type="pres">
      <dgm:prSet presAssocID="{69518137-0C18-4775-9BCD-6D1F4A9FD0B8}" presName="parSpace" presStyleCnt="0"/>
      <dgm:spPr/>
    </dgm:pt>
    <dgm:pt modelId="{94A14EEC-37AB-4292-B4BA-DAE26B8B4160}" type="pres">
      <dgm:prSet presAssocID="{F2D859C0-6B1A-4C44-95D3-06738BF66807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FE155F-28DF-4E57-AA8A-18BDD069ED00}" type="pres">
      <dgm:prSet presAssocID="{E2263030-F372-495D-9F7E-B2C10647A280}" presName="parSpace" presStyleCnt="0"/>
      <dgm:spPr/>
    </dgm:pt>
    <dgm:pt modelId="{FAF585FB-2F48-4EF2-9404-1719B22D2416}" type="pres">
      <dgm:prSet presAssocID="{4A239C1D-D55F-4292-81BD-E92D8951DA2C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12B4B4-3970-416A-A7C3-2FAD6267581B}" srcId="{95951951-8561-4148-9CB2-D3974DF314C3}" destId="{DA3103B0-D51A-4EC9-BD4A-9BC7D9DAEEA5}" srcOrd="2" destOrd="0" parTransId="{AF29E40E-99E4-40BC-ABE5-353460184F6F}" sibTransId="{69518137-0C18-4775-9BCD-6D1F4A9FD0B8}"/>
    <dgm:cxn modelId="{04B14EDD-D409-47D6-8F61-3A8036BC6290}" type="presOf" srcId="{8EAA4F10-87AF-42E5-BC07-950AEB582784}" destId="{5ECB37D5-946F-4E50-BCCE-7B2B3A358C0C}" srcOrd="0" destOrd="0" presId="urn:microsoft.com/office/officeart/2005/8/layout/hChevron3"/>
    <dgm:cxn modelId="{5E2F2B10-B96C-4993-81FC-79756C80E0F7}" srcId="{95951951-8561-4148-9CB2-D3974DF314C3}" destId="{8EAA4F10-87AF-42E5-BC07-950AEB582784}" srcOrd="1" destOrd="0" parTransId="{5B2250FF-B6F9-47EA-82DE-097822E304D7}" sibTransId="{6EF8CE50-CD13-4C2F-97B2-2C814B436449}"/>
    <dgm:cxn modelId="{529A8F7F-A4CF-40A7-B747-C30462D81269}" type="presOf" srcId="{7154FF62-AA3F-43C0-8D96-5EA9088D6061}" destId="{59D429FD-E995-4A99-BF9D-4F21EB0F1A16}" srcOrd="0" destOrd="0" presId="urn:microsoft.com/office/officeart/2005/8/layout/hChevron3"/>
    <dgm:cxn modelId="{38209956-48FD-41DE-9CE8-A5AB1B8F5673}" type="presOf" srcId="{F2D859C0-6B1A-4C44-95D3-06738BF66807}" destId="{94A14EEC-37AB-4292-B4BA-DAE26B8B4160}" srcOrd="0" destOrd="0" presId="urn:microsoft.com/office/officeart/2005/8/layout/hChevron3"/>
    <dgm:cxn modelId="{26D8BCE0-4395-4652-A312-1C031718DCEC}" srcId="{95951951-8561-4148-9CB2-D3974DF314C3}" destId="{F2D859C0-6B1A-4C44-95D3-06738BF66807}" srcOrd="3" destOrd="0" parTransId="{32640DDB-7991-4D69-B0DD-A24ACA3538B4}" sibTransId="{E2263030-F372-495D-9F7E-B2C10647A280}"/>
    <dgm:cxn modelId="{125D5F71-7D5A-4D49-985B-387D03B1CE74}" srcId="{95951951-8561-4148-9CB2-D3974DF314C3}" destId="{4A239C1D-D55F-4292-81BD-E92D8951DA2C}" srcOrd="4" destOrd="0" parTransId="{0F52AED8-8A71-4962-A419-9C22E6B40861}" sibTransId="{2341FA14-F23B-4E5D-87A5-BE8762DEF758}"/>
    <dgm:cxn modelId="{E28FCA9D-962B-417D-820B-4DE1D306B3E8}" srcId="{95951951-8561-4148-9CB2-D3974DF314C3}" destId="{7154FF62-AA3F-43C0-8D96-5EA9088D6061}" srcOrd="0" destOrd="0" parTransId="{9A15CB88-57D6-4219-AB15-1291B17BE672}" sibTransId="{A1EA4A84-062C-4182-935B-1E656DEBEF85}"/>
    <dgm:cxn modelId="{AFEAAE48-685C-4041-BE57-497185E67E47}" type="presOf" srcId="{95951951-8561-4148-9CB2-D3974DF314C3}" destId="{11EF2E5F-0D30-44EF-BE6B-D2EBB5AFF6C3}" srcOrd="0" destOrd="0" presId="urn:microsoft.com/office/officeart/2005/8/layout/hChevron3"/>
    <dgm:cxn modelId="{BE6025AC-C399-4868-9229-40E767FA639F}" type="presOf" srcId="{4A239C1D-D55F-4292-81BD-E92D8951DA2C}" destId="{FAF585FB-2F48-4EF2-9404-1719B22D2416}" srcOrd="0" destOrd="0" presId="urn:microsoft.com/office/officeart/2005/8/layout/hChevron3"/>
    <dgm:cxn modelId="{D1239744-8768-4B4C-B69E-D9DB44579FD9}" type="presOf" srcId="{DA3103B0-D51A-4EC9-BD4A-9BC7D9DAEEA5}" destId="{12D51E75-632D-491E-BA14-1D5A3EF03009}" srcOrd="0" destOrd="0" presId="urn:microsoft.com/office/officeart/2005/8/layout/hChevron3"/>
    <dgm:cxn modelId="{6829C958-C901-40E6-93F9-1E5FF4F656C7}" type="presParOf" srcId="{11EF2E5F-0D30-44EF-BE6B-D2EBB5AFF6C3}" destId="{59D429FD-E995-4A99-BF9D-4F21EB0F1A16}" srcOrd="0" destOrd="0" presId="urn:microsoft.com/office/officeart/2005/8/layout/hChevron3"/>
    <dgm:cxn modelId="{59931486-0382-4674-96B7-4C28EC417199}" type="presParOf" srcId="{11EF2E5F-0D30-44EF-BE6B-D2EBB5AFF6C3}" destId="{6F4F288A-B9F9-4589-AEA2-18503B3F79BA}" srcOrd="1" destOrd="0" presId="urn:microsoft.com/office/officeart/2005/8/layout/hChevron3"/>
    <dgm:cxn modelId="{EA308FF4-58BD-4DAC-B4FA-3EC7C78C3AAC}" type="presParOf" srcId="{11EF2E5F-0D30-44EF-BE6B-D2EBB5AFF6C3}" destId="{5ECB37D5-946F-4E50-BCCE-7B2B3A358C0C}" srcOrd="2" destOrd="0" presId="urn:microsoft.com/office/officeart/2005/8/layout/hChevron3"/>
    <dgm:cxn modelId="{D3B8007F-B092-4E28-8F0A-2EDC6094D35B}" type="presParOf" srcId="{11EF2E5F-0D30-44EF-BE6B-D2EBB5AFF6C3}" destId="{252BE5D0-B5D6-46B7-A9FE-7D6AF988F744}" srcOrd="3" destOrd="0" presId="urn:microsoft.com/office/officeart/2005/8/layout/hChevron3"/>
    <dgm:cxn modelId="{24E71BAC-ED51-433D-8B5F-68234E3D5B17}" type="presParOf" srcId="{11EF2E5F-0D30-44EF-BE6B-D2EBB5AFF6C3}" destId="{12D51E75-632D-491E-BA14-1D5A3EF03009}" srcOrd="4" destOrd="0" presId="urn:microsoft.com/office/officeart/2005/8/layout/hChevron3"/>
    <dgm:cxn modelId="{699B522F-221F-4E19-95D1-9C05F3B5B561}" type="presParOf" srcId="{11EF2E5F-0D30-44EF-BE6B-D2EBB5AFF6C3}" destId="{17631E7E-FB11-41FF-BDAD-D34DFDCB231D}" srcOrd="5" destOrd="0" presId="urn:microsoft.com/office/officeart/2005/8/layout/hChevron3"/>
    <dgm:cxn modelId="{CCD24C02-960F-4D92-9C7D-257A3A3AA2C3}" type="presParOf" srcId="{11EF2E5F-0D30-44EF-BE6B-D2EBB5AFF6C3}" destId="{94A14EEC-37AB-4292-B4BA-DAE26B8B4160}" srcOrd="6" destOrd="0" presId="urn:microsoft.com/office/officeart/2005/8/layout/hChevron3"/>
    <dgm:cxn modelId="{C1FF3C4F-458B-4981-8990-997EFA91CBBA}" type="presParOf" srcId="{11EF2E5F-0D30-44EF-BE6B-D2EBB5AFF6C3}" destId="{60FE155F-28DF-4E57-AA8A-18BDD069ED00}" srcOrd="7" destOrd="0" presId="urn:microsoft.com/office/officeart/2005/8/layout/hChevron3"/>
    <dgm:cxn modelId="{13145511-C751-4ACE-AC17-C94360CDAD30}" type="presParOf" srcId="{11EF2E5F-0D30-44EF-BE6B-D2EBB5AFF6C3}" destId="{FAF585FB-2F48-4EF2-9404-1719B22D2416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22BC79-F6F6-472D-BD0F-A1610B610D78}">
      <dsp:nvSpPr>
        <dsp:cNvPr id="0" name=""/>
        <dsp:cNvSpPr/>
      </dsp:nvSpPr>
      <dsp:spPr>
        <a:xfrm>
          <a:off x="816957" y="0"/>
          <a:ext cx="9777453" cy="5194852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4A4F0D-2875-44DA-9BBD-448AC7794F49}">
      <dsp:nvSpPr>
        <dsp:cNvPr id="0" name=""/>
        <dsp:cNvSpPr/>
      </dsp:nvSpPr>
      <dsp:spPr>
        <a:xfrm>
          <a:off x="5616" y="64935"/>
          <a:ext cx="3706984" cy="50649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На начальном этапе обучения пению в песнях преобладают короткие музыкальные фразы, несложный ритм, небыстрый темп, простой словесный текст. </a:t>
          </a:r>
        </a:p>
      </dsp:txBody>
      <dsp:txXfrm>
        <a:off x="186576" y="245895"/>
        <a:ext cx="3345064" cy="4703060"/>
      </dsp:txXfrm>
    </dsp:sp>
    <dsp:sp modelId="{2EE71E99-8A68-4C70-8505-0848B2F551FE}">
      <dsp:nvSpPr>
        <dsp:cNvPr id="0" name=""/>
        <dsp:cNvSpPr/>
      </dsp:nvSpPr>
      <dsp:spPr>
        <a:xfrm>
          <a:off x="3897950" y="19220"/>
          <a:ext cx="3706984" cy="5156410"/>
        </a:xfrm>
        <a:prstGeom prst="roundRect">
          <a:avLst/>
        </a:prstGeom>
        <a:solidFill>
          <a:schemeClr val="accent4">
            <a:hueOff val="-246306"/>
            <a:satOff val="7355"/>
            <a:lumOff val="284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/>
            <a:t>Включение текста создает дополнительные трудности для ребенка, усложняет контроль за звучанием голоса. </a:t>
          </a:r>
        </a:p>
      </dsp:txBody>
      <dsp:txXfrm>
        <a:off x="4078910" y="200180"/>
        <a:ext cx="3345064" cy="4794490"/>
      </dsp:txXfrm>
    </dsp:sp>
    <dsp:sp modelId="{27DFC47E-1631-41CF-B385-00DAA5AFB56C}">
      <dsp:nvSpPr>
        <dsp:cNvPr id="0" name=""/>
        <dsp:cNvSpPr/>
      </dsp:nvSpPr>
      <dsp:spPr>
        <a:xfrm>
          <a:off x="7790284" y="0"/>
          <a:ext cx="3706984" cy="5194852"/>
        </a:xfrm>
        <a:prstGeom prst="roundRect">
          <a:avLst/>
        </a:prstGeom>
        <a:solidFill>
          <a:schemeClr val="accent4">
            <a:hueOff val="-492612"/>
            <a:satOff val="14709"/>
            <a:lumOff val="568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/>
            <a:t>Поэтому пение песен вводится лишь тогда, когда отрабатывается четкое речевое звучание согласных звуков и их сочетаний. </a:t>
          </a:r>
        </a:p>
      </dsp:txBody>
      <dsp:txXfrm>
        <a:off x="7971244" y="180960"/>
        <a:ext cx="3345064" cy="48329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867BA-87A8-427C-864F-A8577DC46685}">
      <dsp:nvSpPr>
        <dsp:cNvPr id="0" name=""/>
        <dsp:cNvSpPr/>
      </dsp:nvSpPr>
      <dsp:spPr>
        <a:xfrm>
          <a:off x="857662" y="1581"/>
          <a:ext cx="3506907" cy="210414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i="1" kern="1200"/>
            <a:t>глотание воды</a:t>
          </a:r>
          <a:endParaRPr lang="ru-RU" sz="3300" kern="1200"/>
        </a:p>
      </dsp:txBody>
      <dsp:txXfrm>
        <a:off x="857662" y="1581"/>
        <a:ext cx="3506907" cy="2104144"/>
      </dsp:txXfrm>
    </dsp:sp>
    <dsp:sp modelId="{CB969250-F7EC-402B-8A54-D27E39B96BCC}">
      <dsp:nvSpPr>
        <dsp:cNvPr id="0" name=""/>
        <dsp:cNvSpPr/>
      </dsp:nvSpPr>
      <dsp:spPr>
        <a:xfrm>
          <a:off x="4715261" y="1581"/>
          <a:ext cx="3506907" cy="210414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i="1" kern="1200"/>
            <a:t>Покашливание</a:t>
          </a:r>
          <a:endParaRPr lang="ru-RU" sz="3300" kern="1200"/>
        </a:p>
      </dsp:txBody>
      <dsp:txXfrm>
        <a:off x="4715261" y="1581"/>
        <a:ext cx="3506907" cy="2104144"/>
      </dsp:txXfrm>
    </dsp:sp>
    <dsp:sp modelId="{B69FCFB0-C5C6-4EFD-AA13-8FE552D259A1}">
      <dsp:nvSpPr>
        <dsp:cNvPr id="0" name=""/>
        <dsp:cNvSpPr/>
      </dsp:nvSpPr>
      <dsp:spPr>
        <a:xfrm>
          <a:off x="857662" y="2456417"/>
          <a:ext cx="3506907" cy="210414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i="1" kern="1200"/>
            <a:t>Зевота</a:t>
          </a:r>
          <a:endParaRPr lang="ru-RU" sz="3300" kern="1200"/>
        </a:p>
      </dsp:txBody>
      <dsp:txXfrm>
        <a:off x="857662" y="2456417"/>
        <a:ext cx="3506907" cy="2104144"/>
      </dsp:txXfrm>
    </dsp:sp>
    <dsp:sp modelId="{5625644F-75D0-4E6B-AF84-0DD1035AD70F}">
      <dsp:nvSpPr>
        <dsp:cNvPr id="0" name=""/>
        <dsp:cNvSpPr/>
      </dsp:nvSpPr>
      <dsp:spPr>
        <a:xfrm>
          <a:off x="4715261" y="2456417"/>
          <a:ext cx="3506907" cy="210414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i="1" kern="1200" dirty="0"/>
            <a:t>произнесение гласного </a:t>
          </a:r>
          <a:r>
            <a:rPr lang="en-US" sz="3300" b="1" i="1" kern="1200" dirty="0" smtClean="0">
              <a:solidFill>
                <a:srgbClr val="FF0000"/>
              </a:solidFill>
            </a:rPr>
            <a:t>[</a:t>
          </a:r>
          <a:r>
            <a:rPr lang="ru-RU" sz="3300" b="1" i="1" kern="1200" dirty="0" smtClean="0">
              <a:solidFill>
                <a:srgbClr val="FF0000"/>
              </a:solidFill>
            </a:rPr>
            <a:t>а</a:t>
          </a:r>
          <a:r>
            <a:rPr lang="en-US" sz="3300" b="1" i="1" kern="1200" dirty="0" smtClean="0">
              <a:solidFill>
                <a:srgbClr val="FF0000"/>
              </a:solidFill>
            </a:rPr>
            <a:t>]</a:t>
          </a:r>
          <a:r>
            <a:rPr lang="ru-RU" sz="3300" b="1" i="1" kern="1200" dirty="0" smtClean="0"/>
            <a:t> </a:t>
          </a:r>
          <a:r>
            <a:rPr lang="ru-RU" sz="3300" i="1" kern="1200" dirty="0"/>
            <a:t>на твёрдой атаке. </a:t>
          </a:r>
          <a:endParaRPr lang="ru-RU" sz="3300" kern="1200" dirty="0"/>
        </a:p>
      </dsp:txBody>
      <dsp:txXfrm>
        <a:off x="4715261" y="2456417"/>
        <a:ext cx="3506907" cy="21041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9AF64D-1EC4-4020-9251-58A989AD7C69}">
      <dsp:nvSpPr>
        <dsp:cNvPr id="0" name=""/>
        <dsp:cNvSpPr/>
      </dsp:nvSpPr>
      <dsp:spPr>
        <a:xfrm>
          <a:off x="0" y="1541649"/>
          <a:ext cx="2875891" cy="115035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702" tIns="141351" rIns="70676" bIns="141351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kern="1200" dirty="0"/>
            <a:t>000</a:t>
          </a:r>
        </a:p>
      </dsp:txBody>
      <dsp:txXfrm>
        <a:off x="0" y="1541649"/>
        <a:ext cx="2588302" cy="1150356"/>
      </dsp:txXfrm>
    </dsp:sp>
    <dsp:sp modelId="{882C4C8A-CD94-4FB5-A83C-171ABD6EEB1B}">
      <dsp:nvSpPr>
        <dsp:cNvPr id="0" name=""/>
        <dsp:cNvSpPr/>
      </dsp:nvSpPr>
      <dsp:spPr>
        <a:xfrm>
          <a:off x="2303579" y="1528259"/>
          <a:ext cx="2875891" cy="11503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2027" tIns="141351" rIns="70676" bIns="141351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kern="1200" dirty="0"/>
            <a:t>АИУ</a:t>
          </a:r>
        </a:p>
      </dsp:txBody>
      <dsp:txXfrm>
        <a:off x="2878757" y="1528259"/>
        <a:ext cx="1725535" cy="1150356"/>
      </dsp:txXfrm>
    </dsp:sp>
    <dsp:sp modelId="{B8C299E9-309D-42B2-AA25-E14D9D6744FF}">
      <dsp:nvSpPr>
        <dsp:cNvPr id="0" name=""/>
        <dsp:cNvSpPr/>
      </dsp:nvSpPr>
      <dsp:spPr>
        <a:xfrm>
          <a:off x="4604292" y="1528259"/>
          <a:ext cx="2875891" cy="11503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2027" tIns="141351" rIns="70676" bIns="141351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kern="1200" dirty="0"/>
            <a:t>АИУ</a:t>
          </a:r>
        </a:p>
      </dsp:txBody>
      <dsp:txXfrm>
        <a:off x="5179470" y="1528259"/>
        <a:ext cx="1725535" cy="1150356"/>
      </dsp:txXfrm>
    </dsp:sp>
    <dsp:sp modelId="{DFA12833-4B5E-49A5-A1B2-764FCC8267E9}">
      <dsp:nvSpPr>
        <dsp:cNvPr id="0" name=""/>
        <dsp:cNvSpPr/>
      </dsp:nvSpPr>
      <dsp:spPr>
        <a:xfrm>
          <a:off x="6905005" y="1528259"/>
          <a:ext cx="2875891" cy="11503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2027" tIns="141351" rIns="70676" bIns="141351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kern="1200" dirty="0"/>
            <a:t>АИУ</a:t>
          </a:r>
        </a:p>
      </dsp:txBody>
      <dsp:txXfrm>
        <a:off x="7480183" y="1528259"/>
        <a:ext cx="1725535" cy="11503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9AF64D-1EC4-4020-9251-58A989AD7C69}">
      <dsp:nvSpPr>
        <dsp:cNvPr id="0" name=""/>
        <dsp:cNvSpPr/>
      </dsp:nvSpPr>
      <dsp:spPr>
        <a:xfrm>
          <a:off x="0" y="1541649"/>
          <a:ext cx="2875891" cy="1150356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706" tIns="157353" rIns="78677" bIns="157353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kern="1200" dirty="0"/>
            <a:t>У</a:t>
          </a:r>
        </a:p>
      </dsp:txBody>
      <dsp:txXfrm>
        <a:off x="0" y="1541649"/>
        <a:ext cx="2588302" cy="1150356"/>
      </dsp:txXfrm>
    </dsp:sp>
    <dsp:sp modelId="{882C4C8A-CD94-4FB5-A83C-171ABD6EEB1B}">
      <dsp:nvSpPr>
        <dsp:cNvPr id="0" name=""/>
        <dsp:cNvSpPr/>
      </dsp:nvSpPr>
      <dsp:spPr>
        <a:xfrm>
          <a:off x="2303579" y="1528259"/>
          <a:ext cx="2875891" cy="1150356"/>
        </a:xfrm>
        <a:prstGeom prst="chevron">
          <a:avLst/>
        </a:prstGeom>
        <a:solidFill>
          <a:schemeClr val="accent5">
            <a:hueOff val="1602711"/>
            <a:satOff val="-3255"/>
            <a:lumOff val="209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030" tIns="157353" rIns="78677" bIns="157353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kern="1200" dirty="0"/>
            <a:t>У</a:t>
          </a:r>
        </a:p>
      </dsp:txBody>
      <dsp:txXfrm>
        <a:off x="2878757" y="1528259"/>
        <a:ext cx="1725535" cy="1150356"/>
      </dsp:txXfrm>
    </dsp:sp>
    <dsp:sp modelId="{B8C299E9-309D-42B2-AA25-E14D9D6744FF}">
      <dsp:nvSpPr>
        <dsp:cNvPr id="0" name=""/>
        <dsp:cNvSpPr/>
      </dsp:nvSpPr>
      <dsp:spPr>
        <a:xfrm>
          <a:off x="4604292" y="1528259"/>
          <a:ext cx="2875891" cy="1150356"/>
        </a:xfrm>
        <a:prstGeom prst="chevron">
          <a:avLst/>
        </a:prstGeom>
        <a:solidFill>
          <a:schemeClr val="accent5">
            <a:hueOff val="3205422"/>
            <a:satOff val="-6509"/>
            <a:lumOff val="418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030" tIns="157353" rIns="78677" bIns="157353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kern="1200" dirty="0"/>
            <a:t>У</a:t>
          </a:r>
        </a:p>
      </dsp:txBody>
      <dsp:txXfrm>
        <a:off x="5179470" y="1528259"/>
        <a:ext cx="1725535" cy="1150356"/>
      </dsp:txXfrm>
    </dsp:sp>
    <dsp:sp modelId="{DFA12833-4B5E-49A5-A1B2-764FCC8267E9}">
      <dsp:nvSpPr>
        <dsp:cNvPr id="0" name=""/>
        <dsp:cNvSpPr/>
      </dsp:nvSpPr>
      <dsp:spPr>
        <a:xfrm>
          <a:off x="6905005" y="1528259"/>
          <a:ext cx="2875891" cy="1150356"/>
        </a:xfrm>
        <a:prstGeom prst="chevron">
          <a:avLst/>
        </a:prstGeom>
        <a:solidFill>
          <a:schemeClr val="accent5">
            <a:hueOff val="4808133"/>
            <a:satOff val="-9764"/>
            <a:lumOff val="627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030" tIns="157353" rIns="78677" bIns="157353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kern="1200" dirty="0"/>
            <a:t>000</a:t>
          </a:r>
        </a:p>
      </dsp:txBody>
      <dsp:txXfrm>
        <a:off x="7480183" y="1528259"/>
        <a:ext cx="1725535" cy="115035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9AF64D-1EC4-4020-9251-58A989AD7C69}">
      <dsp:nvSpPr>
        <dsp:cNvPr id="0" name=""/>
        <dsp:cNvSpPr/>
      </dsp:nvSpPr>
      <dsp:spPr>
        <a:xfrm>
          <a:off x="0" y="1413657"/>
          <a:ext cx="6288338" cy="143811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6710" tIns="173355" rIns="86678" bIns="17335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/>
            <a:t>УУУУУ</a:t>
          </a:r>
        </a:p>
      </dsp:txBody>
      <dsp:txXfrm>
        <a:off x="0" y="1413657"/>
        <a:ext cx="5928809" cy="143811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9AF64D-1EC4-4020-9251-58A989AD7C69}">
      <dsp:nvSpPr>
        <dsp:cNvPr id="0" name=""/>
        <dsp:cNvSpPr/>
      </dsp:nvSpPr>
      <dsp:spPr>
        <a:xfrm>
          <a:off x="0" y="1413657"/>
          <a:ext cx="6288338" cy="143811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6710" tIns="173355" rIns="86678" bIns="17335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/>
            <a:t>УУУУУУУУ</a:t>
          </a:r>
        </a:p>
      </dsp:txBody>
      <dsp:txXfrm>
        <a:off x="0" y="1413657"/>
        <a:ext cx="5928809" cy="143811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9AF64D-1EC4-4020-9251-58A989AD7C69}">
      <dsp:nvSpPr>
        <dsp:cNvPr id="0" name=""/>
        <dsp:cNvSpPr/>
      </dsp:nvSpPr>
      <dsp:spPr>
        <a:xfrm>
          <a:off x="0" y="1771866"/>
          <a:ext cx="2328898" cy="931559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72009" rIns="36005" bIns="72009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Один</a:t>
          </a:r>
        </a:p>
      </dsp:txBody>
      <dsp:txXfrm>
        <a:off x="0" y="1771866"/>
        <a:ext cx="2096008" cy="931559"/>
      </dsp:txXfrm>
    </dsp:sp>
    <dsp:sp modelId="{882C4C8A-CD94-4FB5-A83C-171ABD6EEB1B}">
      <dsp:nvSpPr>
        <dsp:cNvPr id="0" name=""/>
        <dsp:cNvSpPr/>
      </dsp:nvSpPr>
      <dsp:spPr>
        <a:xfrm>
          <a:off x="1864313" y="1761023"/>
          <a:ext cx="2328898" cy="931559"/>
        </a:xfrm>
        <a:prstGeom prst="chevron">
          <a:avLst/>
        </a:prstGeom>
        <a:solidFill>
          <a:schemeClr val="accent3">
            <a:hueOff val="675996"/>
            <a:satOff val="-2249"/>
            <a:lumOff val="-112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72009" rIns="36005" bIns="72009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Два</a:t>
          </a:r>
        </a:p>
      </dsp:txBody>
      <dsp:txXfrm>
        <a:off x="2330093" y="1761023"/>
        <a:ext cx="1397339" cy="931559"/>
      </dsp:txXfrm>
    </dsp:sp>
    <dsp:sp modelId="{B8C299E9-309D-42B2-AA25-E14D9D6744FF}">
      <dsp:nvSpPr>
        <dsp:cNvPr id="0" name=""/>
        <dsp:cNvSpPr/>
      </dsp:nvSpPr>
      <dsp:spPr>
        <a:xfrm>
          <a:off x="3727432" y="1761023"/>
          <a:ext cx="2328898" cy="931559"/>
        </a:xfrm>
        <a:prstGeom prst="chevron">
          <a:avLst/>
        </a:prstGeom>
        <a:solidFill>
          <a:schemeClr val="accent3">
            <a:hueOff val="1351992"/>
            <a:satOff val="-4498"/>
            <a:lumOff val="-225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72009" rIns="36005" bIns="72009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Три</a:t>
          </a:r>
        </a:p>
      </dsp:txBody>
      <dsp:txXfrm>
        <a:off x="4193212" y="1761023"/>
        <a:ext cx="1397339" cy="931559"/>
      </dsp:txXfrm>
    </dsp:sp>
    <dsp:sp modelId="{DFA12833-4B5E-49A5-A1B2-764FCC8267E9}">
      <dsp:nvSpPr>
        <dsp:cNvPr id="0" name=""/>
        <dsp:cNvSpPr/>
      </dsp:nvSpPr>
      <dsp:spPr>
        <a:xfrm>
          <a:off x="5590551" y="1761023"/>
          <a:ext cx="2328898" cy="931559"/>
        </a:xfrm>
        <a:prstGeom prst="chevron">
          <a:avLst/>
        </a:prstGeom>
        <a:solidFill>
          <a:schemeClr val="accent3">
            <a:hueOff val="2027987"/>
            <a:satOff val="-6748"/>
            <a:lumOff val="-338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72009" rIns="36005" bIns="72009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Четыре</a:t>
          </a:r>
        </a:p>
      </dsp:txBody>
      <dsp:txXfrm>
        <a:off x="6056331" y="1761023"/>
        <a:ext cx="1397339" cy="931559"/>
      </dsp:txXfrm>
    </dsp:sp>
    <dsp:sp modelId="{64A3DDE3-9202-4DE6-B61F-169BFF515B81}">
      <dsp:nvSpPr>
        <dsp:cNvPr id="0" name=""/>
        <dsp:cNvSpPr/>
      </dsp:nvSpPr>
      <dsp:spPr>
        <a:xfrm>
          <a:off x="7453670" y="1761023"/>
          <a:ext cx="2328898" cy="931559"/>
        </a:xfrm>
        <a:prstGeom prst="chevron">
          <a:avLst/>
        </a:prstGeom>
        <a:solidFill>
          <a:schemeClr val="accent3">
            <a:hueOff val="2703983"/>
            <a:satOff val="-8997"/>
            <a:lumOff val="-450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72009" rIns="36005" bIns="72009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Пять</a:t>
          </a:r>
        </a:p>
      </dsp:txBody>
      <dsp:txXfrm>
        <a:off x="7919450" y="1761023"/>
        <a:ext cx="1397339" cy="93155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9AF64D-1EC4-4020-9251-58A989AD7C69}">
      <dsp:nvSpPr>
        <dsp:cNvPr id="0" name=""/>
        <dsp:cNvSpPr/>
      </dsp:nvSpPr>
      <dsp:spPr>
        <a:xfrm>
          <a:off x="0" y="1771866"/>
          <a:ext cx="2328898" cy="931559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72009" rIns="36005" bIns="72009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Пять</a:t>
          </a:r>
          <a:endParaRPr lang="ru-RU" sz="2700" kern="1200" dirty="0"/>
        </a:p>
      </dsp:txBody>
      <dsp:txXfrm>
        <a:off x="0" y="1771866"/>
        <a:ext cx="2096008" cy="931559"/>
      </dsp:txXfrm>
    </dsp:sp>
    <dsp:sp modelId="{882C4C8A-CD94-4FB5-A83C-171ABD6EEB1B}">
      <dsp:nvSpPr>
        <dsp:cNvPr id="0" name=""/>
        <dsp:cNvSpPr/>
      </dsp:nvSpPr>
      <dsp:spPr>
        <a:xfrm>
          <a:off x="1864313" y="1761023"/>
          <a:ext cx="2328898" cy="93155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72009" rIns="36005" bIns="72009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Четыре</a:t>
          </a:r>
          <a:endParaRPr lang="ru-RU" sz="2700" kern="1200" dirty="0"/>
        </a:p>
      </dsp:txBody>
      <dsp:txXfrm>
        <a:off x="2330093" y="1761023"/>
        <a:ext cx="1397339" cy="931559"/>
      </dsp:txXfrm>
    </dsp:sp>
    <dsp:sp modelId="{B8C299E9-309D-42B2-AA25-E14D9D6744FF}">
      <dsp:nvSpPr>
        <dsp:cNvPr id="0" name=""/>
        <dsp:cNvSpPr/>
      </dsp:nvSpPr>
      <dsp:spPr>
        <a:xfrm>
          <a:off x="3727432" y="1761023"/>
          <a:ext cx="2328898" cy="93155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72009" rIns="36005" bIns="72009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Три</a:t>
          </a:r>
        </a:p>
      </dsp:txBody>
      <dsp:txXfrm>
        <a:off x="4193212" y="1761023"/>
        <a:ext cx="1397339" cy="931559"/>
      </dsp:txXfrm>
    </dsp:sp>
    <dsp:sp modelId="{DFA12833-4B5E-49A5-A1B2-764FCC8267E9}">
      <dsp:nvSpPr>
        <dsp:cNvPr id="0" name=""/>
        <dsp:cNvSpPr/>
      </dsp:nvSpPr>
      <dsp:spPr>
        <a:xfrm>
          <a:off x="5590551" y="1761023"/>
          <a:ext cx="2328898" cy="93155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72009" rIns="36005" bIns="72009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Два</a:t>
          </a:r>
          <a:endParaRPr lang="ru-RU" sz="2700" kern="1200" dirty="0"/>
        </a:p>
      </dsp:txBody>
      <dsp:txXfrm>
        <a:off x="6056331" y="1761023"/>
        <a:ext cx="1397339" cy="931559"/>
      </dsp:txXfrm>
    </dsp:sp>
    <dsp:sp modelId="{64A3DDE3-9202-4DE6-B61F-169BFF515B81}">
      <dsp:nvSpPr>
        <dsp:cNvPr id="0" name=""/>
        <dsp:cNvSpPr/>
      </dsp:nvSpPr>
      <dsp:spPr>
        <a:xfrm>
          <a:off x="7453670" y="1761023"/>
          <a:ext cx="2328898" cy="93155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72009" rIns="36005" bIns="72009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Один</a:t>
          </a:r>
          <a:endParaRPr lang="ru-RU" sz="2700" kern="1200" dirty="0"/>
        </a:p>
      </dsp:txBody>
      <dsp:txXfrm>
        <a:off x="7919450" y="1761023"/>
        <a:ext cx="1397339" cy="93155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429FD-E995-4A99-BF9D-4F21EB0F1A16}">
      <dsp:nvSpPr>
        <dsp:cNvPr id="0" name=""/>
        <dsp:cNvSpPr/>
      </dsp:nvSpPr>
      <dsp:spPr>
        <a:xfrm>
          <a:off x="1194" y="1637325"/>
          <a:ext cx="2328974" cy="931589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28016" rIns="64008" bIns="128016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/>
            <a:t>У</a:t>
          </a:r>
        </a:p>
      </dsp:txBody>
      <dsp:txXfrm>
        <a:off x="1194" y="1637325"/>
        <a:ext cx="2096077" cy="931589"/>
      </dsp:txXfrm>
    </dsp:sp>
    <dsp:sp modelId="{5ECB37D5-946F-4E50-BCCE-7B2B3A358C0C}">
      <dsp:nvSpPr>
        <dsp:cNvPr id="0" name=""/>
        <dsp:cNvSpPr/>
      </dsp:nvSpPr>
      <dsp:spPr>
        <a:xfrm>
          <a:off x="1864373" y="1637325"/>
          <a:ext cx="2328974" cy="931589"/>
        </a:xfrm>
        <a:prstGeom prst="chevron">
          <a:avLst/>
        </a:prstGeom>
        <a:solidFill>
          <a:schemeClr val="accent5">
            <a:hueOff val="1202033"/>
            <a:satOff val="-2441"/>
            <a:lumOff val="156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28016" rIns="64008" bIns="128016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/>
            <a:t>О</a:t>
          </a:r>
        </a:p>
      </dsp:txBody>
      <dsp:txXfrm>
        <a:off x="2330168" y="1637325"/>
        <a:ext cx="1397385" cy="931589"/>
      </dsp:txXfrm>
    </dsp:sp>
    <dsp:sp modelId="{12D51E75-632D-491E-BA14-1D5A3EF03009}">
      <dsp:nvSpPr>
        <dsp:cNvPr id="0" name=""/>
        <dsp:cNvSpPr/>
      </dsp:nvSpPr>
      <dsp:spPr>
        <a:xfrm>
          <a:off x="3727552" y="1637325"/>
          <a:ext cx="2328974" cy="931589"/>
        </a:xfrm>
        <a:prstGeom prst="chevron">
          <a:avLst/>
        </a:prstGeom>
        <a:solidFill>
          <a:schemeClr val="accent5">
            <a:hueOff val="2404066"/>
            <a:satOff val="-4882"/>
            <a:lumOff val="313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28016" rIns="64008" bIns="128016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/>
            <a:t>А</a:t>
          </a:r>
        </a:p>
      </dsp:txBody>
      <dsp:txXfrm>
        <a:off x="4193347" y="1637325"/>
        <a:ext cx="1397385" cy="931589"/>
      </dsp:txXfrm>
    </dsp:sp>
    <dsp:sp modelId="{94A14EEC-37AB-4292-B4BA-DAE26B8B4160}">
      <dsp:nvSpPr>
        <dsp:cNvPr id="0" name=""/>
        <dsp:cNvSpPr/>
      </dsp:nvSpPr>
      <dsp:spPr>
        <a:xfrm>
          <a:off x="5590732" y="1637325"/>
          <a:ext cx="2328974" cy="931589"/>
        </a:xfrm>
        <a:prstGeom prst="chevron">
          <a:avLst/>
        </a:prstGeom>
        <a:solidFill>
          <a:schemeClr val="accent5">
            <a:hueOff val="3606099"/>
            <a:satOff val="-7323"/>
            <a:lumOff val="470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28016" rIns="64008" bIns="128016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/>
            <a:t>И</a:t>
          </a:r>
        </a:p>
      </dsp:txBody>
      <dsp:txXfrm>
        <a:off x="6056527" y="1637325"/>
        <a:ext cx="1397385" cy="931589"/>
      </dsp:txXfrm>
    </dsp:sp>
    <dsp:sp modelId="{FAF585FB-2F48-4EF2-9404-1719B22D2416}">
      <dsp:nvSpPr>
        <dsp:cNvPr id="0" name=""/>
        <dsp:cNvSpPr/>
      </dsp:nvSpPr>
      <dsp:spPr>
        <a:xfrm>
          <a:off x="7453911" y="1637325"/>
          <a:ext cx="2328974" cy="931589"/>
        </a:xfrm>
        <a:prstGeom prst="chevron">
          <a:avLst/>
        </a:prstGeom>
        <a:solidFill>
          <a:schemeClr val="accent5">
            <a:hueOff val="4808133"/>
            <a:satOff val="-9764"/>
            <a:lumOff val="627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28016" rIns="64008" bIns="128016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/>
            <a:t>Э</a:t>
          </a:r>
        </a:p>
      </dsp:txBody>
      <dsp:txXfrm>
        <a:off x="7919706" y="1637325"/>
        <a:ext cx="1397385" cy="9315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42B4D5-243A-43F3-8CCB-CF2EF106233F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82AC2-3DF8-46C4-9E1D-5C519AF4CF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403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82AC2-3DF8-46C4-9E1D-5C519AF4CF9A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400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82AC2-3DF8-46C4-9E1D-5C519AF4CF9A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893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793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6724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659568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4001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474286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80788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38324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4518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36467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80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844561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3251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14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563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80753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186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50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  <p:sldLayoutId id="2147484014" r:id="rId12"/>
    <p:sldLayoutId id="2147484015" r:id="rId13"/>
    <p:sldLayoutId id="2147484016" r:id="rId14"/>
    <p:sldLayoutId id="2147484017" r:id="rId15"/>
    <p:sldLayoutId id="214748401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rJzkiTtWB_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1644223" y="272359"/>
            <a:ext cx="9521582" cy="512952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>Коррекция голоса при дизартрии через использование </a:t>
            </a:r>
            <a:r>
              <a:rPr lang="ru-RU" sz="6600" smtClean="0">
                <a:solidFill>
                  <a:schemeClr val="accent1">
                    <a:lumMod val="50000"/>
                  </a:schemeClr>
                </a:solidFill>
              </a:rPr>
              <a:t>логокоррекционных</a:t>
            </a:r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> технологий</a:t>
            </a:r>
            <a:endParaRPr lang="ru-RU" sz="6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49440" y="5289451"/>
            <a:ext cx="5123171" cy="1568549"/>
          </a:xfrm>
        </p:spPr>
        <p:txBody>
          <a:bodyPr>
            <a:normAutofit/>
          </a:bodyPr>
          <a:lstStyle/>
          <a:p>
            <a:r>
              <a:rPr lang="ru-RU" b="1" dirty="0" smtClean="0"/>
              <a:t>Учитель-логопед МКДОУ детского сада</a:t>
            </a:r>
          </a:p>
          <a:p>
            <a:r>
              <a:rPr lang="ru-RU" b="1" dirty="0" smtClean="0"/>
              <a:t> </a:t>
            </a:r>
            <a:r>
              <a:rPr lang="en-US" b="1" dirty="0" smtClean="0"/>
              <a:t>“</a:t>
            </a:r>
            <a:r>
              <a:rPr lang="ru-RU" b="1" dirty="0" smtClean="0"/>
              <a:t>Светлячок</a:t>
            </a:r>
            <a:r>
              <a:rPr lang="en-US" b="1" dirty="0" smtClean="0"/>
              <a:t>”</a:t>
            </a:r>
            <a:r>
              <a:rPr lang="ru-RU" b="1" dirty="0" smtClean="0"/>
              <a:t> р. п. Юрты </a:t>
            </a:r>
            <a:r>
              <a:rPr lang="ru-RU" b="1" dirty="0" err="1" smtClean="0"/>
              <a:t>Чуванькина</a:t>
            </a:r>
            <a:r>
              <a:rPr lang="ru-RU" b="1" dirty="0" smtClean="0"/>
              <a:t> Н.Н.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72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E248B1-6A63-4425-A149-5417EBA77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Активизация мышц мягкого нёба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85DF604A-FB7A-44B0-863E-C7D6B33051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0166523"/>
              </p:ext>
            </p:extLst>
          </p:nvPr>
        </p:nvGraphicFramePr>
        <p:xfrm>
          <a:off x="3112168" y="2011680"/>
          <a:ext cx="9079832" cy="4562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авая фигурная скобка 4">
            <a:extLst>
              <a:ext uri="{FF2B5EF4-FFF2-40B4-BE49-F238E27FC236}">
                <a16:creationId xmlns:a16="http://schemas.microsoft.com/office/drawing/2014/main" id="{423F11C5-E559-49B8-82D8-4638ED9A1945}"/>
              </a:ext>
            </a:extLst>
          </p:cNvPr>
          <p:cNvSpPr/>
          <p:nvPr/>
        </p:nvSpPr>
        <p:spPr>
          <a:xfrm flipH="1">
            <a:off x="2844989" y="2534785"/>
            <a:ext cx="850006" cy="3515933"/>
          </a:xfrm>
          <a:prstGeom prst="rightBrace">
            <a:avLst>
              <a:gd name="adj1" fmla="val 8333"/>
              <a:gd name="adj2" fmla="val 48958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EF561596-5065-4375-9F74-65569903ED8D}"/>
              </a:ext>
            </a:extLst>
          </p:cNvPr>
          <p:cNvSpPr/>
          <p:nvPr/>
        </p:nvSpPr>
        <p:spPr>
          <a:xfrm>
            <a:off x="288758" y="3224463"/>
            <a:ext cx="2326105" cy="184060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Под счет</a:t>
            </a:r>
          </a:p>
        </p:txBody>
      </p:sp>
    </p:spTree>
    <p:extLst>
      <p:ext uri="{BB962C8B-B14F-4D97-AF65-F5344CB8AC3E}">
        <p14:creationId xmlns:p14="http://schemas.microsoft.com/office/powerpoint/2010/main" val="303151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3753AF-0C4D-4DC7-A0F6-6620EFF63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Упражнения по развитию силы голоса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9F2D49C-25C2-45A2-9E0F-0A42235F44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2484021"/>
              </p:ext>
            </p:extLst>
          </p:nvPr>
        </p:nvGraphicFramePr>
        <p:xfrm>
          <a:off x="1395830" y="3118268"/>
          <a:ext cx="9783763" cy="4206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9DCDE83-EE79-4A41-9BF8-2EAF765C4E03}"/>
              </a:ext>
            </a:extLst>
          </p:cNvPr>
          <p:cNvSpPr txBox="1"/>
          <p:nvPr/>
        </p:nvSpPr>
        <p:spPr>
          <a:xfrm>
            <a:off x="1012407" y="2522390"/>
            <a:ext cx="104596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Усиление голоса (беззвучная артикуляция, шепот, тихо, громко)</a:t>
            </a:r>
          </a:p>
        </p:txBody>
      </p:sp>
    </p:spTree>
    <p:extLst>
      <p:ext uri="{BB962C8B-B14F-4D97-AF65-F5344CB8AC3E}">
        <p14:creationId xmlns:p14="http://schemas.microsoft.com/office/powerpoint/2010/main" val="228713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3753AF-0C4D-4DC7-A0F6-6620EFF63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Упражнения по развитию силы голоса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9F2D49C-25C2-45A2-9E0F-0A42235F44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481991"/>
              </p:ext>
            </p:extLst>
          </p:nvPr>
        </p:nvGraphicFramePr>
        <p:xfrm>
          <a:off x="1395830" y="3118268"/>
          <a:ext cx="9783763" cy="4206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9DCDE83-EE79-4A41-9BF8-2EAF765C4E03}"/>
              </a:ext>
            </a:extLst>
          </p:cNvPr>
          <p:cNvSpPr txBox="1"/>
          <p:nvPr/>
        </p:nvSpPr>
        <p:spPr>
          <a:xfrm>
            <a:off x="1012407" y="2522390"/>
            <a:ext cx="104596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Ослабление голоса (громко-тихо-шепот-беззвучная артикуляция)</a:t>
            </a:r>
          </a:p>
        </p:txBody>
      </p:sp>
    </p:spTree>
    <p:extLst>
      <p:ext uri="{BB962C8B-B14F-4D97-AF65-F5344CB8AC3E}">
        <p14:creationId xmlns:p14="http://schemas.microsoft.com/office/powerpoint/2010/main" val="7567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3753AF-0C4D-4DC7-A0F6-6620EFF63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Упражнения по развитию силы голоса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9F2D49C-25C2-45A2-9E0F-0A42235F44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1365767"/>
              </p:ext>
            </p:extLst>
          </p:nvPr>
        </p:nvGraphicFramePr>
        <p:xfrm>
          <a:off x="3098084" y="3184109"/>
          <a:ext cx="6288338" cy="4206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9DCDE83-EE79-4A41-9BF8-2EAF765C4E03}"/>
              </a:ext>
            </a:extLst>
          </p:cNvPr>
          <p:cNvSpPr txBox="1"/>
          <p:nvPr/>
        </p:nvSpPr>
        <p:spPr>
          <a:xfrm>
            <a:off x="1012407" y="2522390"/>
            <a:ext cx="104596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Ослабление голоса без паузы (громко-тихо-шепот-беззвучная артикуляция)</a:t>
            </a:r>
          </a:p>
        </p:txBody>
      </p:sp>
    </p:spTree>
    <p:extLst>
      <p:ext uri="{BB962C8B-B14F-4D97-AF65-F5344CB8AC3E}">
        <p14:creationId xmlns:p14="http://schemas.microsoft.com/office/powerpoint/2010/main" val="344448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3753AF-0C4D-4DC7-A0F6-6620EFF63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Упражнения по развитию силы голоса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9F2D49C-25C2-45A2-9E0F-0A42235F44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4084055"/>
              </p:ext>
            </p:extLst>
          </p:nvPr>
        </p:nvGraphicFramePr>
        <p:xfrm>
          <a:off x="3098084" y="3184109"/>
          <a:ext cx="6288338" cy="4206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9DCDE83-EE79-4A41-9BF8-2EAF765C4E03}"/>
              </a:ext>
            </a:extLst>
          </p:cNvPr>
          <p:cNvSpPr txBox="1"/>
          <p:nvPr/>
        </p:nvSpPr>
        <p:spPr>
          <a:xfrm>
            <a:off x="1012407" y="2522390"/>
            <a:ext cx="104596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Усиление и ослабление голоса без пауз, на одном выдохе (громко-тихо-шепот-беззвучная артикуляция)</a:t>
            </a:r>
          </a:p>
        </p:txBody>
      </p:sp>
    </p:spTree>
    <p:extLst>
      <p:ext uri="{BB962C8B-B14F-4D97-AF65-F5344CB8AC3E}">
        <p14:creationId xmlns:p14="http://schemas.microsoft.com/office/powerpoint/2010/main" val="417233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3753AF-0C4D-4DC7-A0F6-6620EFF63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Упражнения по развитию силы голоса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9F2D49C-25C2-45A2-9E0F-0A42235F44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3032726"/>
              </p:ext>
            </p:extLst>
          </p:nvPr>
        </p:nvGraphicFramePr>
        <p:xfrm>
          <a:off x="1395830" y="2871538"/>
          <a:ext cx="9783763" cy="4453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9DCDE83-EE79-4A41-9BF8-2EAF765C4E03}"/>
              </a:ext>
            </a:extLst>
          </p:cNvPr>
          <p:cNvSpPr txBox="1"/>
          <p:nvPr/>
        </p:nvSpPr>
        <p:spPr>
          <a:xfrm>
            <a:off x="1012407" y="2522390"/>
            <a:ext cx="104596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Счет с постепенным усилением голоса</a:t>
            </a:r>
          </a:p>
        </p:txBody>
      </p:sp>
    </p:spTree>
    <p:extLst>
      <p:ext uri="{BB962C8B-B14F-4D97-AF65-F5344CB8AC3E}">
        <p14:creationId xmlns:p14="http://schemas.microsoft.com/office/powerpoint/2010/main" val="32112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3753AF-0C4D-4DC7-A0F6-6620EFF63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Упражнения по развитию силы голоса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9F2D49C-25C2-45A2-9E0F-0A42235F44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2660867"/>
              </p:ext>
            </p:extLst>
          </p:nvPr>
        </p:nvGraphicFramePr>
        <p:xfrm>
          <a:off x="1395830" y="2871538"/>
          <a:ext cx="9783763" cy="4453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9DCDE83-EE79-4A41-9BF8-2EAF765C4E03}"/>
              </a:ext>
            </a:extLst>
          </p:cNvPr>
          <p:cNvSpPr txBox="1"/>
          <p:nvPr/>
        </p:nvSpPr>
        <p:spPr>
          <a:xfrm>
            <a:off x="1057865" y="2767280"/>
            <a:ext cx="104596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Обратный счет с постепенным ослаблением голоса</a:t>
            </a:r>
          </a:p>
        </p:txBody>
      </p:sp>
    </p:spTree>
    <p:extLst>
      <p:ext uri="{BB962C8B-B14F-4D97-AF65-F5344CB8AC3E}">
        <p14:creationId xmlns:p14="http://schemas.microsoft.com/office/powerpoint/2010/main" val="37931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3B9463-5990-423B-AC7C-7B85C1CC5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3079" y="203966"/>
            <a:ext cx="9342121" cy="15087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Упражнения </a:t>
            </a:r>
            <a:r>
              <a:rPr lang="ru-RU" dirty="0"/>
              <a:t>на развитие высоты </a:t>
            </a:r>
            <a:r>
              <a:rPr lang="ru-RU" dirty="0" smtClean="0"/>
              <a:t>голоса </a:t>
            </a: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7E75468E-E78B-4510-AB4F-FC5D2F4912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5689265"/>
              </p:ext>
            </p:extLst>
          </p:nvPr>
        </p:nvGraphicFramePr>
        <p:xfrm>
          <a:off x="1379382" y="3279006"/>
          <a:ext cx="9784080" cy="4206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BBEBF35-747D-4716-95DA-FA65E5B547D6}"/>
              </a:ext>
            </a:extLst>
          </p:cNvPr>
          <p:cNvSpPr txBox="1"/>
          <p:nvPr/>
        </p:nvSpPr>
        <p:spPr>
          <a:xfrm>
            <a:off x="1057865" y="2767280"/>
            <a:ext cx="104596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Повышение и понижение голоса</a:t>
            </a:r>
          </a:p>
        </p:txBody>
      </p:sp>
    </p:spTree>
    <p:extLst>
      <p:ext uri="{BB962C8B-B14F-4D97-AF65-F5344CB8AC3E}">
        <p14:creationId xmlns:p14="http://schemas.microsoft.com/office/powerpoint/2010/main" val="68574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75A2AD-2978-4C8D-A594-211F35B5B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Закрепление сформированных голосовых навыков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283FEE-DF7A-4062-99C8-E2990752C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768" y="2475914"/>
            <a:ext cx="11036969" cy="40979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/>
              <a:t>Дети делятся на пары. Один из пары произносил фразы громким голосом, а партнёр отвечал тихо, словно эхо. Затем партнёры меняются местами. Для упражнения используются фразы из различных сказок. </a:t>
            </a:r>
          </a:p>
          <a:p>
            <a:pPr marL="0" indent="0" algn="just">
              <a:buNone/>
            </a:pPr>
            <a:endParaRPr lang="ru-RU" sz="2800" dirty="0"/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9673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75A2AD-2978-4C8D-A594-211F35B5B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Закрепление сформированных голосовых навыков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283FEE-DF7A-4062-99C8-E2990752C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347" y="2011680"/>
            <a:ext cx="5823286" cy="456214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3600" dirty="0"/>
              <a:t>Предлагаем детям как бы «шагать по ступенькам», </a:t>
            </a:r>
            <a:r>
              <a:rPr lang="ru-RU" sz="3600" dirty="0" smtClean="0"/>
              <a:t>(«играть на пианино») произнося </a:t>
            </a:r>
            <a:r>
              <a:rPr lang="ru-RU" sz="3600" dirty="0"/>
              <a:t>фразы: </a:t>
            </a:r>
          </a:p>
          <a:p>
            <a:pPr marL="0" indent="0" algn="ctr">
              <a:buNone/>
            </a:pPr>
            <a:r>
              <a:rPr lang="ru-RU" sz="3600" i="1" dirty="0"/>
              <a:t>«Первый этаж, второй этаж…седьмой этаж»</a:t>
            </a:r>
            <a:r>
              <a:rPr lang="ru-RU" sz="3600" dirty="0"/>
              <a:t>,</a:t>
            </a:r>
          </a:p>
          <a:p>
            <a:pPr marL="0" indent="0" algn="ctr">
              <a:buNone/>
            </a:pPr>
            <a:r>
              <a:rPr lang="ru-RU" sz="3600" dirty="0"/>
              <a:t> постепенно повышая свой голос. </a:t>
            </a:r>
          </a:p>
          <a:p>
            <a:pPr algn="ctr"/>
            <a:endParaRPr lang="ru-RU" sz="3600" dirty="0"/>
          </a:p>
        </p:txBody>
      </p:sp>
      <p:pic>
        <p:nvPicPr>
          <p:cNvPr id="3074" name="Picture 2" descr="ÐÐ°ÑÑÐ¸Ð½ÐºÐ¸ Ð¿Ð¾ Ð·Ð°Ð¿ÑÐ¾ÑÑ ÑÐµÐ±ÐµÐ½Ð¾Ðº Ð½Ð° Ð»ÐµÑÑÐ½Ð¸ÑÐµ ÑÐ¸ÑÑÐ½Ð¾Ðº">
            <a:extLst>
              <a:ext uri="{FF2B5EF4-FFF2-40B4-BE49-F238E27FC236}">
                <a16:creationId xmlns:a16="http://schemas.microsoft.com/office/drawing/2014/main" id="{DA689E27-E803-4AD6-A9A9-C19DD6D9BF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095" y="2264585"/>
            <a:ext cx="5388727" cy="4056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57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1160" y="335280"/>
            <a:ext cx="9843453" cy="1569720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Лопатина Л.В. и Серебрякова Н.В. предлагают технологию работы над голосом у детей со стёртой дизартрией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200" y="2133600"/>
            <a:ext cx="1065276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Развитие </a:t>
            </a:r>
            <a:r>
              <a:rPr lang="ru-RU" sz="2800" dirty="0"/>
              <a:t>голоса </a:t>
            </a:r>
            <a:r>
              <a:rPr lang="ru-RU" sz="2800" dirty="0" smtClean="0"/>
              <a:t> по данной технологии проходит </a:t>
            </a:r>
            <a:r>
              <a:rPr lang="ru-RU" sz="2800" dirty="0"/>
              <a:t>в рамках </a:t>
            </a:r>
            <a:r>
              <a:rPr lang="ru-RU" sz="2800" dirty="0" err="1"/>
              <a:t>ортофонического</a:t>
            </a:r>
            <a:r>
              <a:rPr lang="ru-RU" sz="2800" dirty="0"/>
              <a:t> метода, предусматривающего соединение артикуляционных, дыхательных и вокальных упражнений, цель которых – развитие координированной деятельности дыхания, голосообразования и артикуляции.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Коррекционная </a:t>
            </a:r>
            <a:r>
              <a:rPr lang="ru-RU" sz="2800" dirty="0"/>
              <a:t>работа ведётся поэтапно, но все этапы тесно связаны и плавно переходят друг в друга.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4630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Как </a:t>
            </a:r>
            <a:r>
              <a:rPr lang="ru-RU" dirty="0"/>
              <a:t>проводить занятия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1386840"/>
            <a:ext cx="10971212" cy="4524382"/>
          </a:xfrm>
        </p:spPr>
        <p:txBody>
          <a:bodyPr>
            <a:noAutofit/>
          </a:bodyPr>
          <a:lstStyle/>
          <a:p>
            <a:pPr marL="82296" lvl="0" indent="0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Century" panose="02040604050505020304" pitchFamily="18" charset="0"/>
              </a:rPr>
              <a:t>Упражнения </a:t>
            </a:r>
            <a:r>
              <a:rPr lang="ru-RU" sz="2400" b="1" dirty="0">
                <a:solidFill>
                  <a:prstClr val="black"/>
                </a:solidFill>
                <a:latin typeface="Century" panose="02040604050505020304" pitchFamily="18" charset="0"/>
              </a:rPr>
              <a:t>для расслабления мышц шеи, лица и всего </a:t>
            </a:r>
            <a:r>
              <a:rPr lang="ru-RU" sz="2400" b="1" dirty="0" smtClean="0">
                <a:solidFill>
                  <a:prstClr val="black"/>
                </a:solidFill>
                <a:latin typeface="Century" panose="02040604050505020304" pitchFamily="18" charset="0"/>
              </a:rPr>
              <a:t>тела</a:t>
            </a:r>
            <a:r>
              <a:rPr lang="ru-RU" sz="2400" dirty="0" smtClean="0">
                <a:solidFill>
                  <a:prstClr val="black"/>
                </a:solidFill>
                <a:latin typeface="Century" panose="020406040505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Century" panose="02040604050505020304" pitchFamily="18" charset="0"/>
              </a:rPr>
              <a:t>(не </a:t>
            </a:r>
            <a:r>
              <a:rPr lang="ru-RU" sz="2400" dirty="0" smtClean="0">
                <a:solidFill>
                  <a:prstClr val="black"/>
                </a:solidFill>
                <a:latin typeface="Century" panose="02040604050505020304" pitchFamily="18" charset="0"/>
              </a:rPr>
              <a:t>    больше </a:t>
            </a:r>
            <a:r>
              <a:rPr lang="ru-RU" sz="2400" dirty="0">
                <a:solidFill>
                  <a:prstClr val="black"/>
                </a:solidFill>
                <a:latin typeface="Century" panose="02040604050505020304" pitchFamily="18" charset="0"/>
              </a:rPr>
              <a:t>5 минут)  </a:t>
            </a:r>
            <a:r>
              <a:rPr lang="ru-RU" sz="2400" dirty="0" smtClean="0">
                <a:solidFill>
                  <a:prstClr val="black"/>
                </a:solidFill>
                <a:latin typeface="Century" panose="02040604050505020304" pitchFamily="18" charset="0"/>
              </a:rPr>
              <a:t>-</a:t>
            </a:r>
            <a:r>
              <a:rPr lang="ru-RU" sz="2400" b="1" dirty="0" smtClean="0">
                <a:solidFill>
                  <a:prstClr val="black"/>
                </a:solidFill>
                <a:latin typeface="Century" panose="020406040505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Century" panose="02040604050505020304" pitchFamily="18" charset="0"/>
              </a:rPr>
              <a:t>физические упражнения на растяжение, напряжение и последующее расслабление всех групп мышц.</a:t>
            </a:r>
          </a:p>
          <a:p>
            <a:pPr marL="82296" lvl="0" indent="0" algn="ctr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endParaRPr lang="ru-RU" sz="2400" dirty="0">
              <a:solidFill>
                <a:prstClr val="black"/>
              </a:solidFill>
              <a:latin typeface="Century" panose="02040604050505020304" pitchFamily="18" charset="0"/>
            </a:endParaRPr>
          </a:p>
          <a:p>
            <a:pPr marL="82296" lvl="0" indent="0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Century" panose="02040604050505020304" pitchFamily="18" charset="0"/>
              </a:rPr>
              <a:t>Дыхательная </a:t>
            </a:r>
            <a:r>
              <a:rPr lang="ru-RU" sz="2400" b="1" dirty="0">
                <a:solidFill>
                  <a:prstClr val="black"/>
                </a:solidFill>
                <a:latin typeface="Century" panose="02040604050505020304" pitchFamily="18" charset="0"/>
              </a:rPr>
              <a:t>гимнастика</a:t>
            </a:r>
            <a:r>
              <a:rPr lang="ru-RU" sz="2400" dirty="0">
                <a:solidFill>
                  <a:prstClr val="black"/>
                </a:solidFill>
                <a:latin typeface="Century" panose="02040604050505020304" pitchFamily="18" charset="0"/>
              </a:rPr>
              <a:t>. </a:t>
            </a:r>
          </a:p>
          <a:p>
            <a:pPr marL="365760" lvl="0" indent="-283464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400" dirty="0">
                <a:solidFill>
                  <a:prstClr val="black"/>
                </a:solidFill>
                <a:latin typeface="Century" panose="02040604050505020304" pitchFamily="18" charset="0"/>
              </a:rPr>
              <a:t>Упражнения для развития дыхания без звука («Вдох и выдох», «Мороз», упражнение с листком бумаги, пособия на ниточках, «Свечка»). </a:t>
            </a:r>
          </a:p>
          <a:p>
            <a:pPr marL="365760" lvl="0" indent="-283464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400" dirty="0">
                <a:solidFill>
                  <a:prstClr val="black"/>
                </a:solidFill>
                <a:latin typeface="Century" panose="02040604050505020304" pitchFamily="18" charset="0"/>
              </a:rPr>
              <a:t>Звуковые дыхательные упражнения («Воздушный шар», «Комарик», «Жук», проговаривание скороговорок, предложений на одном дыхании, произнесение текста активным шепотом).</a:t>
            </a:r>
          </a:p>
          <a:p>
            <a:pPr marL="365760" lvl="0" indent="-283464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400" dirty="0">
                <a:solidFill>
                  <a:prstClr val="black"/>
                </a:solidFill>
                <a:latin typeface="Century" panose="02040604050505020304" pitchFamily="18" charset="0"/>
              </a:rPr>
              <a:t>Дыхательные упражнения под музыку </a:t>
            </a:r>
          </a:p>
          <a:p>
            <a:pPr marL="82296" lvl="0" indent="0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ru-RU" sz="2400" dirty="0">
                <a:solidFill>
                  <a:prstClr val="black"/>
                </a:solidFill>
                <a:latin typeface="Century" panose="02040604050505020304" pitchFamily="18" charset="0"/>
              </a:rPr>
              <a:t>       (упражнения с движениями).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9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9240" y="274321"/>
            <a:ext cx="10652760" cy="6373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800" dirty="0" smtClean="0"/>
              <a:t>Далее </a:t>
            </a:r>
            <a:r>
              <a:rPr lang="ru-RU" sz="3800" dirty="0"/>
              <a:t>следуют вокальные упражнения</a:t>
            </a:r>
            <a:r>
              <a:rPr lang="ru-RU" sz="3800" dirty="0" smtClean="0"/>
              <a:t>.</a:t>
            </a:r>
          </a:p>
          <a:p>
            <a:pPr marL="0" indent="0">
              <a:buNone/>
            </a:pPr>
            <a:endParaRPr lang="ru-RU" sz="3800" dirty="0"/>
          </a:p>
          <a:p>
            <a:r>
              <a:rPr lang="ru-RU" sz="2300" dirty="0"/>
              <a:t>Основные приемы:</a:t>
            </a:r>
          </a:p>
          <a:p>
            <a:r>
              <a:rPr lang="ru-RU" sz="2300" dirty="0"/>
              <a:t>«</a:t>
            </a:r>
            <a:r>
              <a:rPr lang="ru-RU" sz="2300" dirty="0" err="1"/>
              <a:t>Тонирование</a:t>
            </a:r>
            <a:r>
              <a:rPr lang="ru-RU" sz="2300" dirty="0"/>
              <a:t>»  - напевание длинных гласных </a:t>
            </a:r>
            <a:r>
              <a:rPr lang="ru-RU" sz="2300" dirty="0" smtClean="0"/>
              <a:t>звуков</a:t>
            </a:r>
          </a:p>
          <a:p>
            <a:pPr marL="0" indent="0">
              <a:buNone/>
            </a:pPr>
            <a:r>
              <a:rPr lang="ru-RU" sz="2300" dirty="0" smtClean="0"/>
              <a:t>Для </a:t>
            </a:r>
            <a:r>
              <a:rPr lang="ru-RU" sz="2300" dirty="0"/>
              <a:t>старших дошкольников используют </a:t>
            </a:r>
          </a:p>
          <a:p>
            <a:pPr marL="0" indent="0">
              <a:buNone/>
            </a:pPr>
            <a:r>
              <a:rPr lang="ru-RU" sz="2300" dirty="0"/>
              <a:t>и</a:t>
            </a:r>
            <a:r>
              <a:rPr lang="ru-RU" sz="2300" dirty="0" smtClean="0"/>
              <a:t>зображения гласных звуков («</a:t>
            </a:r>
            <a:r>
              <a:rPr lang="ru-RU" sz="2300" dirty="0"/>
              <a:t>Звуковая дорожка»).</a:t>
            </a:r>
            <a:br>
              <a:rPr lang="ru-RU" sz="2300" dirty="0"/>
            </a:br>
            <a:r>
              <a:rPr lang="ru-RU" sz="2300" dirty="0"/>
              <a:t/>
            </a:r>
            <a:br>
              <a:rPr lang="ru-RU" sz="2300" dirty="0"/>
            </a:br>
            <a:endParaRPr lang="ru-RU" sz="23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3581400"/>
            <a:ext cx="1109472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3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1579" y="609601"/>
            <a:ext cx="9603275" cy="6142892"/>
          </a:xfrm>
        </p:spPr>
        <p:txBody>
          <a:bodyPr/>
          <a:lstStyle/>
          <a:p>
            <a:endParaRPr lang="ru-RU" dirty="0" smtClean="0"/>
          </a:p>
          <a:p>
            <a:r>
              <a:rPr lang="ru-RU" sz="2800" b="1" dirty="0" err="1" smtClean="0"/>
              <a:t>Пропевание</a:t>
            </a:r>
            <a:r>
              <a:rPr lang="ru-RU" sz="2800" b="1" dirty="0" smtClean="0"/>
              <a:t> звукосочетаний:</a:t>
            </a:r>
            <a:endParaRPr lang="ru-RU" sz="2800" b="1" dirty="0"/>
          </a:p>
          <a:p>
            <a:pPr marL="0" indent="0">
              <a:buNone/>
            </a:pPr>
            <a:r>
              <a:rPr lang="ru-RU" sz="2800" dirty="0" smtClean="0"/>
              <a:t>Для </a:t>
            </a:r>
            <a:r>
              <a:rPr lang="ru-RU" sz="2800" dirty="0"/>
              <a:t>старших дошкольников применяют пособие «Поющие часы». Дети называют слог и поют </a:t>
            </a:r>
            <a:r>
              <a:rPr lang="ru-RU" sz="2800" dirty="0" err="1"/>
              <a:t>распевку</a:t>
            </a:r>
            <a:r>
              <a:rPr lang="ru-RU" sz="2800" dirty="0"/>
              <a:t>. </a:t>
            </a:r>
            <a:r>
              <a:rPr lang="ru-RU" sz="2800" dirty="0" smtClean="0"/>
              <a:t>Мелодию </a:t>
            </a:r>
            <a:r>
              <a:rPr lang="ru-RU" sz="2800" dirty="0"/>
              <a:t>педагог выбирает произвольно.</a:t>
            </a:r>
          </a:p>
          <a:p>
            <a:r>
              <a:rPr lang="ru-RU" sz="2800" b="1" dirty="0"/>
              <a:t>Логопедические </a:t>
            </a:r>
            <a:r>
              <a:rPr lang="ru-RU" sz="2800" b="1" dirty="0" err="1" smtClean="0"/>
              <a:t>распевки</a:t>
            </a:r>
            <a:r>
              <a:rPr lang="ru-RU" sz="2800" b="1" dirty="0" smtClean="0"/>
              <a:t>:</a:t>
            </a:r>
            <a:r>
              <a:rPr lang="ru-RU" sz="2800" dirty="0" smtClean="0"/>
              <a:t> </a:t>
            </a:r>
            <a:endParaRPr lang="ru-RU" sz="2800" dirty="0"/>
          </a:p>
          <a:p>
            <a:pPr marL="82296" indent="0">
              <a:buNone/>
            </a:pPr>
            <a:r>
              <a:rPr lang="ru-RU" sz="2800" dirty="0" err="1"/>
              <a:t>пропевание</a:t>
            </a:r>
            <a:r>
              <a:rPr lang="ru-RU" sz="2800" dirty="0"/>
              <a:t> </a:t>
            </a:r>
            <a:r>
              <a:rPr lang="ru-RU" sz="2800" dirty="0" err="1"/>
              <a:t>чистоговорок</a:t>
            </a:r>
            <a:r>
              <a:rPr lang="ru-RU" sz="2800" dirty="0"/>
              <a:t> </a:t>
            </a:r>
            <a:r>
              <a:rPr lang="ru-RU" sz="2800" dirty="0" smtClean="0"/>
              <a:t>и </a:t>
            </a:r>
            <a:r>
              <a:rPr lang="ru-RU" sz="2800" dirty="0" err="1" smtClean="0"/>
              <a:t>попевок</a:t>
            </a:r>
            <a:r>
              <a:rPr lang="ru-RU" sz="2800" dirty="0" smtClean="0"/>
              <a:t>.</a:t>
            </a:r>
          </a:p>
          <a:p>
            <a:pPr marL="425196" indent="-342900"/>
            <a:r>
              <a:rPr lang="ru-RU" sz="2800" b="1" dirty="0" smtClean="0"/>
              <a:t>Исполнение песен</a:t>
            </a:r>
            <a:endParaRPr lang="ru-RU" sz="2800" b="1" dirty="0"/>
          </a:p>
          <a:p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6049" y="4051494"/>
            <a:ext cx="4178105" cy="266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7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4000" dirty="0" smtClean="0">
                <a:solidFill>
                  <a:srgbClr val="3891A7"/>
                </a:solidFill>
                <a:latin typeface="Corbel" panose="020B0503020204020204" pitchFamily="34" charset="0"/>
              </a:rPr>
              <a:t> </a:t>
            </a:r>
            <a:r>
              <a:rPr lang="ru-RU" sz="4000" dirty="0">
                <a:solidFill>
                  <a:prstClr val="black"/>
                </a:solidFill>
                <a:latin typeface="Corbel" panose="020B0503020204020204" pitchFamily="34" charset="0"/>
              </a:rPr>
              <a:t>Следующий этап –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4000" b="1" dirty="0">
                <a:solidFill>
                  <a:prstClr val="black"/>
                </a:solidFill>
                <a:latin typeface="Corbel" panose="020B0503020204020204" pitchFamily="34" charset="0"/>
              </a:rPr>
              <a:t>                         творческое задание.</a:t>
            </a:r>
            <a:r>
              <a:rPr lang="ru-RU" sz="4000" dirty="0">
                <a:solidFill>
                  <a:prstClr val="black"/>
                </a:solidFill>
                <a:latin typeface="Corbel" panose="020B0503020204020204" pitchFamily="34" charset="0"/>
              </a:rPr>
              <a:t>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ru-RU" sz="4000" dirty="0">
              <a:solidFill>
                <a:prstClr val="black"/>
              </a:solidFill>
              <a:latin typeface="Corbel" panose="020B050302020402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4000" dirty="0">
                <a:solidFill>
                  <a:prstClr val="black"/>
                </a:solidFill>
                <a:latin typeface="Corbel" panose="020B0503020204020204" pitchFamily="34" charset="0"/>
              </a:rPr>
              <a:t>Здесь возможна работа над вокальным, поэтическим или художественным произведением, небольшая театральная постановка. </a:t>
            </a:r>
          </a:p>
        </p:txBody>
      </p:sp>
    </p:spTree>
    <p:extLst>
      <p:ext uri="{BB962C8B-B14F-4D97-AF65-F5344CB8AC3E}">
        <p14:creationId xmlns:p14="http://schemas.microsoft.com/office/powerpoint/2010/main" val="16893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7361" y="274320"/>
            <a:ext cx="9767252" cy="11734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Требования при проведении занятий </a:t>
            </a:r>
            <a:r>
              <a:rPr lang="ru-RU" b="1" dirty="0" err="1"/>
              <a:t>вокалотерапией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840" y="1569720"/>
            <a:ext cx="11948160" cy="5288280"/>
          </a:xfrm>
        </p:spPr>
        <p:txBody>
          <a:bodyPr>
            <a:noAutofit/>
          </a:bodyPr>
          <a:lstStyle/>
          <a:p>
            <a:pPr marL="539496" lvl="0" indent="-457200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Century" panose="02040604050505020304" pitchFamily="18" charset="0"/>
              </a:rPr>
              <a:t>Важно, чтобы все отделы голосового аппарата работали без напряжения и насилия.</a:t>
            </a:r>
          </a:p>
          <a:p>
            <a:pPr marL="539496" lvl="0" indent="-457200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Century" panose="02040604050505020304" pitchFamily="18" charset="0"/>
              </a:rPr>
              <a:t>Музыкальные упражнения, песни должны строиться на коротких певческих фразах, иметь несложный ритм, не быстрый темп, легко запоминаться.</a:t>
            </a:r>
          </a:p>
          <a:p>
            <a:pPr marL="539496" lvl="0" indent="-457200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Century" panose="02040604050505020304" pitchFamily="18" charset="0"/>
              </a:rPr>
              <a:t>Вокальная постановка: стоя.</a:t>
            </a:r>
          </a:p>
          <a:p>
            <a:pPr marL="539496" lvl="0" indent="-457200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Century" panose="02040604050505020304" pitchFamily="18" charset="0"/>
              </a:rPr>
              <a:t>Подбор вокальных упражнений проводится индивидуально с учетом возраста, в зависимости от формы дизартрии, тяжести и всего </a:t>
            </a:r>
            <a:r>
              <a:rPr lang="ru-RU" sz="2000" dirty="0" err="1">
                <a:solidFill>
                  <a:prstClr val="black"/>
                </a:solidFill>
                <a:latin typeface="Century" panose="02040604050505020304" pitchFamily="18" charset="0"/>
              </a:rPr>
              <a:t>симптомокомплекса</a:t>
            </a:r>
            <a:r>
              <a:rPr lang="ru-RU" sz="2000" dirty="0">
                <a:solidFill>
                  <a:prstClr val="black"/>
                </a:solidFill>
                <a:latin typeface="Century" panose="02040604050505020304" pitchFamily="18" charset="0"/>
              </a:rPr>
              <a:t> нарушений.</a:t>
            </a:r>
          </a:p>
          <a:p>
            <a:pPr marL="539496" lvl="0" indent="-457200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Century" panose="02040604050505020304" pitchFamily="18" charset="0"/>
              </a:rPr>
              <a:t>В работе над пением важно обеспечить естественность и доступность речевого материала для ребенка - </a:t>
            </a:r>
            <a:r>
              <a:rPr lang="ru-RU" sz="2000" dirty="0" err="1">
                <a:solidFill>
                  <a:prstClr val="black"/>
                </a:solidFill>
                <a:latin typeface="Century" panose="02040604050505020304" pitchFamily="18" charset="0"/>
              </a:rPr>
              <a:t>дизартрика</a:t>
            </a:r>
            <a:r>
              <a:rPr lang="ru-RU" sz="2000" dirty="0">
                <a:solidFill>
                  <a:prstClr val="black"/>
                </a:solidFill>
                <a:latin typeface="Century" panose="02040604050505020304" pitchFamily="18" charset="0"/>
              </a:rPr>
              <a:t>.</a:t>
            </a:r>
          </a:p>
          <a:p>
            <a:pPr marL="539496" lvl="0" indent="-457200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Century" panose="02040604050505020304" pitchFamily="18" charset="0"/>
              </a:rPr>
              <a:t>Разучивание песни следует начинать в медленном темпе, постепенно приближаясь к темпу разговорной речи.</a:t>
            </a:r>
          </a:p>
          <a:p>
            <a:pPr marL="539496" lvl="0" indent="-457200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Century" panose="02040604050505020304" pitchFamily="18" charset="0"/>
              </a:rPr>
              <a:t>Работа проходит над одной песней, а не над несколькими одновременно.</a:t>
            </a:r>
          </a:p>
          <a:p>
            <a:pPr marL="539496" lvl="0" indent="-457200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Century" panose="02040604050505020304" pitchFamily="18" charset="0"/>
              </a:rPr>
              <a:t>Занятия </a:t>
            </a:r>
            <a:r>
              <a:rPr lang="ru-RU" sz="2000" dirty="0" err="1">
                <a:solidFill>
                  <a:prstClr val="black"/>
                </a:solidFill>
                <a:latin typeface="Century" panose="02040604050505020304" pitchFamily="18" charset="0"/>
              </a:rPr>
              <a:t>вокалотерапией</a:t>
            </a:r>
            <a:r>
              <a:rPr lang="ru-RU" sz="2000" dirty="0">
                <a:solidFill>
                  <a:prstClr val="black"/>
                </a:solidFill>
                <a:latin typeface="Century" panose="02040604050505020304" pitchFamily="18" charset="0"/>
              </a:rPr>
              <a:t> следует проводить не более 15 минут.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0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87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4207" y="157655"/>
            <a:ext cx="9801937" cy="1418897"/>
          </a:xfrm>
        </p:spPr>
        <p:txBody>
          <a:bodyPr/>
          <a:lstStyle/>
          <a:p>
            <a:pPr algn="ctr"/>
            <a:r>
              <a:rPr lang="ru-RU" dirty="0" smtClean="0"/>
              <a:t>Последовательность упражнений для </a:t>
            </a:r>
            <a:r>
              <a:rPr lang="ru-RU" dirty="0" err="1" smtClean="0"/>
              <a:t>разития</a:t>
            </a:r>
            <a:r>
              <a:rPr lang="ru-RU" dirty="0" smtClean="0"/>
              <a:t> голоса на занятии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300" t="7039" r="7778" b="7648"/>
          <a:stretch/>
        </p:blipFill>
        <p:spPr>
          <a:xfrm flipH="1">
            <a:off x="22875239" y="1325880"/>
            <a:ext cx="45719" cy="6096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91861" y="1466193"/>
            <a:ext cx="9490841" cy="7940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34522"/>
            <a:r>
              <a:rPr lang="ru-RU" sz="2400" dirty="0" smtClean="0">
                <a:latin typeface="Century" panose="02040604050505020304" pitchFamily="18" charset="0"/>
              </a:rPr>
              <a:t>1.У</a:t>
            </a:r>
            <a:r>
              <a:rPr lang="de-DE" sz="2400" dirty="0" err="1" smtClean="0">
                <a:latin typeface="Century" panose="02040604050505020304" pitchFamily="18" charset="0"/>
              </a:rPr>
              <a:t>пражнения</a:t>
            </a:r>
            <a:r>
              <a:rPr lang="de-DE" sz="2400" dirty="0" smtClean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для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активизации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движений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мягкого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нёба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ru-RU" sz="2400" dirty="0" smtClean="0">
                <a:latin typeface="Century" panose="02040604050505020304" pitchFamily="18" charset="0"/>
              </a:rPr>
              <a:t>    </a:t>
            </a:r>
            <a:r>
              <a:rPr lang="de-DE" sz="2400" dirty="0" smtClean="0">
                <a:latin typeface="Century" panose="02040604050505020304" pitchFamily="18" charset="0"/>
              </a:rPr>
              <a:t>(</a:t>
            </a:r>
            <a:r>
              <a:rPr lang="de-DE" sz="2400" dirty="0" err="1">
                <a:latin typeface="Century" panose="02040604050505020304" pitchFamily="18" charset="0"/>
              </a:rPr>
              <a:t>покашливание</a:t>
            </a:r>
            <a:r>
              <a:rPr lang="de-DE" sz="2400" dirty="0">
                <a:latin typeface="Century" panose="02040604050505020304" pitchFamily="18" charset="0"/>
              </a:rPr>
              <a:t>, </a:t>
            </a:r>
            <a:r>
              <a:rPr lang="de-DE" sz="2400" dirty="0" err="1">
                <a:latin typeface="Century" panose="02040604050505020304" pitchFamily="18" charset="0"/>
              </a:rPr>
              <a:t>зевота</a:t>
            </a:r>
            <a:r>
              <a:rPr lang="de-DE" sz="2400" dirty="0">
                <a:latin typeface="Century" panose="02040604050505020304" pitchFamily="18" charset="0"/>
              </a:rPr>
              <a:t>, </a:t>
            </a:r>
            <a:r>
              <a:rPr lang="de-DE" sz="2400" dirty="0" err="1">
                <a:latin typeface="Century" panose="02040604050505020304" pitchFamily="18" charset="0"/>
              </a:rPr>
              <a:t>произнесение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гласного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en-US" sz="2400" dirty="0" smtClean="0">
                <a:latin typeface="Century" panose="02040604050505020304" pitchFamily="18" charset="0"/>
              </a:rPr>
              <a:t>[</a:t>
            </a:r>
            <a:r>
              <a:rPr lang="de-DE" sz="2400" dirty="0" smtClean="0">
                <a:latin typeface="Century" panose="02040604050505020304" pitchFamily="18" charset="0"/>
              </a:rPr>
              <a:t>а] </a:t>
            </a:r>
            <a:r>
              <a:rPr lang="de-DE" sz="2400" dirty="0" err="1">
                <a:latin typeface="Century" panose="02040604050505020304" pitchFamily="18" charset="0"/>
              </a:rPr>
              <a:t>на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твердой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атаке</a:t>
            </a:r>
            <a:r>
              <a:rPr lang="de-DE" sz="2400" dirty="0">
                <a:latin typeface="Century" panose="02040604050505020304" pitchFamily="18" charset="0"/>
              </a:rPr>
              <a:t>, </a:t>
            </a:r>
            <a:r>
              <a:rPr lang="de-DE" sz="2400" dirty="0" err="1">
                <a:latin typeface="Century" panose="02040604050505020304" pitchFamily="18" charset="0"/>
              </a:rPr>
              <a:t>чередование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 smtClean="0">
                <a:latin typeface="Century" panose="02040604050505020304" pitchFamily="18" charset="0"/>
              </a:rPr>
              <a:t>рассла</a:t>
            </a:r>
            <a:r>
              <a:rPr lang="ru-RU" sz="2400" dirty="0" smtClean="0">
                <a:latin typeface="Century" panose="02040604050505020304" pitchFamily="18" charset="0"/>
              </a:rPr>
              <a:t>б</a:t>
            </a:r>
            <a:r>
              <a:rPr lang="de-DE" sz="2400" dirty="0" err="1" smtClean="0">
                <a:latin typeface="Century" panose="02040604050505020304" pitchFamily="18" charset="0"/>
              </a:rPr>
              <a:t>ления</a:t>
            </a:r>
            <a:r>
              <a:rPr lang="de-DE" sz="2400" dirty="0" smtClean="0">
                <a:latin typeface="Century" panose="02040604050505020304" pitchFamily="18" charset="0"/>
              </a:rPr>
              <a:t> </a:t>
            </a:r>
            <a:r>
              <a:rPr lang="de-DE" sz="2400" dirty="0">
                <a:latin typeface="Century" panose="02040604050505020304" pitchFamily="18" charset="0"/>
              </a:rPr>
              <a:t>и </a:t>
            </a:r>
            <a:r>
              <a:rPr lang="de-DE" sz="2400" dirty="0" err="1">
                <a:latin typeface="Century" panose="02040604050505020304" pitchFamily="18" charset="0"/>
              </a:rPr>
              <a:t>напряжения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небной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занавески</a:t>
            </a:r>
            <a:r>
              <a:rPr lang="de-DE" sz="2400" dirty="0">
                <a:latin typeface="Century" panose="02040604050505020304" pitchFamily="18" charset="0"/>
              </a:rPr>
              <a:t>.)</a:t>
            </a:r>
          </a:p>
          <a:p>
            <a:pPr lvl="0"/>
            <a:r>
              <a:rPr lang="de-DE" sz="2400" dirty="0">
                <a:latin typeface="Century" panose="02040604050505020304" pitchFamily="18" charset="0"/>
              </a:rPr>
              <a:t>2.  </a:t>
            </a:r>
            <a:r>
              <a:rPr lang="de-DE" sz="2400" dirty="0" err="1">
                <a:latin typeface="Century" panose="02040604050505020304" pitchFamily="18" charset="0"/>
              </a:rPr>
              <a:t>Медленное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попеременное</a:t>
            </a:r>
            <a:r>
              <a:rPr lang="de-DE" sz="2400" dirty="0">
                <a:latin typeface="Century" panose="02040604050505020304" pitchFamily="18" charset="0"/>
              </a:rPr>
              <a:t> (</a:t>
            </a:r>
            <a:r>
              <a:rPr lang="de-DE" sz="2400" dirty="0" err="1">
                <a:latin typeface="Century" panose="02040604050505020304" pitchFamily="18" charset="0"/>
              </a:rPr>
              <a:t>то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шепотом</a:t>
            </a:r>
            <a:r>
              <a:rPr lang="de-DE" sz="2400" dirty="0">
                <a:latin typeface="Century" panose="02040604050505020304" pitchFamily="18" charset="0"/>
              </a:rPr>
              <a:t>, </a:t>
            </a:r>
            <a:r>
              <a:rPr lang="de-DE" sz="2400" dirty="0" err="1">
                <a:latin typeface="Century" panose="02040604050505020304" pitchFamily="18" charset="0"/>
              </a:rPr>
              <a:t>то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громко</a:t>
            </a:r>
            <a:r>
              <a:rPr lang="de-DE" sz="2400" dirty="0">
                <a:latin typeface="Century" panose="02040604050505020304" pitchFamily="18" charset="0"/>
              </a:rPr>
              <a:t>) </a:t>
            </a:r>
            <a:r>
              <a:rPr lang="de-DE" sz="2400" dirty="0" err="1">
                <a:latin typeface="Century" panose="02040604050505020304" pitchFamily="18" charset="0"/>
              </a:rPr>
              <a:t>произнесение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гласных</a:t>
            </a:r>
            <a:r>
              <a:rPr lang="de-DE" sz="2400" dirty="0">
                <a:latin typeface="Century" panose="02040604050505020304" pitchFamily="18" charset="0"/>
              </a:rPr>
              <a:t>.</a:t>
            </a:r>
          </a:p>
          <a:p>
            <a:pPr lvl="0"/>
            <a:r>
              <a:rPr lang="de-DE" sz="2400" dirty="0">
                <a:latin typeface="Century" panose="02040604050505020304" pitchFamily="18" charset="0"/>
              </a:rPr>
              <a:t>3. </a:t>
            </a:r>
            <a:r>
              <a:rPr lang="de-DE" sz="2400" dirty="0" err="1">
                <a:latin typeface="Century" panose="02040604050505020304" pitchFamily="18" charset="0"/>
              </a:rPr>
              <a:t>Тренировка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увеличения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длины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речевого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выдоха</a:t>
            </a:r>
            <a:r>
              <a:rPr lang="de-DE" sz="2400" dirty="0">
                <a:latin typeface="Century" panose="02040604050505020304" pitchFamily="18" charset="0"/>
              </a:rPr>
              <a:t>: </a:t>
            </a:r>
            <a:r>
              <a:rPr lang="de-DE" sz="2400" dirty="0" err="1">
                <a:latin typeface="Century" panose="02040604050505020304" pitchFamily="18" charset="0"/>
              </a:rPr>
              <a:t>вначале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на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одном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выдохе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произносят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по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две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гласных</a:t>
            </a:r>
            <a:r>
              <a:rPr lang="de-DE" sz="2400" dirty="0">
                <a:latin typeface="Century" panose="02040604050505020304" pitchFamily="18" charset="0"/>
              </a:rPr>
              <a:t> (а—э; о—у; э—и </a:t>
            </a:r>
            <a:r>
              <a:rPr lang="de-DE" sz="2400" dirty="0" err="1">
                <a:latin typeface="Century" panose="02040604050505020304" pitchFamily="18" charset="0"/>
              </a:rPr>
              <a:t>и</a:t>
            </a:r>
            <a:r>
              <a:rPr lang="de-DE" sz="2400" dirty="0">
                <a:latin typeface="Century" panose="02040604050505020304" pitchFamily="18" charset="0"/>
              </a:rPr>
              <a:t> т. д.), </a:t>
            </a:r>
            <a:r>
              <a:rPr lang="de-DE" sz="2400" dirty="0" err="1">
                <a:latin typeface="Century" panose="02040604050505020304" pitchFamily="18" charset="0"/>
              </a:rPr>
              <a:t>затем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по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три</a:t>
            </a:r>
            <a:r>
              <a:rPr lang="de-DE" sz="2400" dirty="0">
                <a:latin typeface="Century" panose="02040604050505020304" pitchFamily="18" charset="0"/>
              </a:rPr>
              <a:t> (а—э—о; о—у—и </a:t>
            </a:r>
            <a:r>
              <a:rPr lang="de-DE" sz="2400" dirty="0" err="1">
                <a:latin typeface="Century" panose="02040604050505020304" pitchFamily="18" charset="0"/>
              </a:rPr>
              <a:t>и</a:t>
            </a:r>
            <a:r>
              <a:rPr lang="de-DE" sz="2400" dirty="0">
                <a:latin typeface="Century" panose="02040604050505020304" pitchFamily="18" charset="0"/>
              </a:rPr>
              <a:t> т. д.) и, </a:t>
            </a:r>
            <a:r>
              <a:rPr lang="de-DE" sz="2400" dirty="0" err="1">
                <a:latin typeface="Century" panose="02040604050505020304" pitchFamily="18" charset="0"/>
              </a:rPr>
              <a:t>наконец</a:t>
            </a:r>
            <a:r>
              <a:rPr lang="de-DE" sz="2400" dirty="0">
                <a:latin typeface="Century" panose="02040604050505020304" pitchFamily="18" charset="0"/>
              </a:rPr>
              <a:t>, </a:t>
            </a:r>
            <a:r>
              <a:rPr lang="de-DE" sz="2400" dirty="0" err="1">
                <a:latin typeface="Century" panose="02040604050505020304" pitchFamily="18" charset="0"/>
              </a:rPr>
              <a:t>по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четыре</a:t>
            </a:r>
            <a:r>
              <a:rPr lang="de-DE" sz="2400" dirty="0">
                <a:latin typeface="Century" panose="02040604050505020304" pitchFamily="18" charset="0"/>
              </a:rPr>
              <a:t>   (а—э—о—у  и  </a:t>
            </a:r>
            <a:r>
              <a:rPr lang="de-DE" sz="2400" dirty="0" err="1">
                <a:latin typeface="Century" panose="02040604050505020304" pitchFamily="18" charset="0"/>
              </a:rPr>
              <a:t>др</a:t>
            </a:r>
            <a:r>
              <a:rPr lang="de-DE" sz="2400" dirty="0">
                <a:latin typeface="Century" panose="02040604050505020304" pitchFamily="18" charset="0"/>
              </a:rPr>
              <a:t>.).</a:t>
            </a:r>
          </a:p>
          <a:p>
            <a:pPr lvl="0"/>
            <a:r>
              <a:rPr lang="de-DE" sz="2400" dirty="0">
                <a:latin typeface="Century" panose="02040604050505020304" pitchFamily="18" charset="0"/>
              </a:rPr>
              <a:t>4. </a:t>
            </a:r>
            <a:r>
              <a:rPr lang="ru-RU" sz="2400" dirty="0" smtClean="0">
                <a:latin typeface="Century" panose="02040604050505020304" pitchFamily="18" charset="0"/>
              </a:rPr>
              <a:t>Прямой счет или </a:t>
            </a:r>
            <a:r>
              <a:rPr lang="de-DE" sz="2400" dirty="0" err="1" smtClean="0">
                <a:latin typeface="Century" panose="02040604050505020304" pitchFamily="18" charset="0"/>
              </a:rPr>
              <a:t>счет</a:t>
            </a:r>
            <a:r>
              <a:rPr lang="de-DE" sz="2400" dirty="0" smtClean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десятками</a:t>
            </a:r>
            <a:r>
              <a:rPr lang="de-DE" sz="2400" dirty="0">
                <a:latin typeface="Century" panose="02040604050505020304" pitchFamily="18" charset="0"/>
              </a:rPr>
              <a:t> (</a:t>
            </a:r>
            <a:r>
              <a:rPr lang="de-DE" sz="2400" dirty="0" err="1">
                <a:latin typeface="Century" panose="02040604050505020304" pitchFamily="18" charset="0"/>
              </a:rPr>
              <a:t>десять</a:t>
            </a:r>
            <a:r>
              <a:rPr lang="de-DE" sz="2400" dirty="0">
                <a:latin typeface="Century" panose="02040604050505020304" pitchFamily="18" charset="0"/>
              </a:rPr>
              <a:t>, </a:t>
            </a:r>
            <a:r>
              <a:rPr lang="de-DE" sz="2400" dirty="0" err="1">
                <a:latin typeface="Century" panose="02040604050505020304" pitchFamily="18" charset="0"/>
              </a:rPr>
              <a:t>двадцать</a:t>
            </a:r>
            <a:r>
              <a:rPr lang="de-DE" sz="2400" dirty="0">
                <a:latin typeface="Century" panose="02040604050505020304" pitchFamily="18" charset="0"/>
              </a:rPr>
              <a:t>, </a:t>
            </a:r>
            <a:r>
              <a:rPr lang="de-DE" sz="2400" dirty="0" err="1">
                <a:latin typeface="Century" panose="02040604050505020304" pitchFamily="18" charset="0"/>
              </a:rPr>
              <a:t>тридцать</a:t>
            </a:r>
            <a:r>
              <a:rPr lang="de-DE" sz="2400" dirty="0">
                <a:latin typeface="Century" panose="02040604050505020304" pitchFamily="18" charset="0"/>
              </a:rPr>
              <a:t> и т. д.) с </a:t>
            </a:r>
            <a:r>
              <a:rPr lang="de-DE" sz="2400" dirty="0" err="1">
                <a:latin typeface="Century" panose="02040604050505020304" pitchFamily="18" charset="0"/>
              </a:rPr>
              <a:t>постепенным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усилением</a:t>
            </a:r>
            <a:r>
              <a:rPr lang="de-DE" sz="2400" dirty="0">
                <a:latin typeface="Century" panose="02040604050505020304" pitchFamily="18" charset="0"/>
              </a:rPr>
              <a:t> (</a:t>
            </a:r>
            <a:r>
              <a:rPr lang="de-DE" sz="2400" dirty="0" err="1">
                <a:latin typeface="Century" panose="02040604050505020304" pitchFamily="18" charset="0"/>
              </a:rPr>
              <a:t>прямой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счет</a:t>
            </a:r>
            <a:r>
              <a:rPr lang="de-DE" sz="2400" dirty="0">
                <a:latin typeface="Century" panose="02040604050505020304" pitchFamily="18" charset="0"/>
              </a:rPr>
              <a:t>) и </a:t>
            </a:r>
            <a:r>
              <a:rPr lang="de-DE" sz="2400" dirty="0" err="1">
                <a:latin typeface="Century" panose="02040604050505020304" pitchFamily="18" charset="0"/>
              </a:rPr>
              <a:t>ослаблением</a:t>
            </a:r>
            <a:r>
              <a:rPr lang="de-DE" sz="2400" dirty="0">
                <a:latin typeface="Century" panose="02040604050505020304" pitchFamily="18" charset="0"/>
              </a:rPr>
              <a:t> (</a:t>
            </a:r>
            <a:r>
              <a:rPr lang="de-DE" sz="2400" dirty="0" err="1">
                <a:latin typeface="Century" panose="02040604050505020304" pitchFamily="18" charset="0"/>
              </a:rPr>
              <a:t>обратный</a:t>
            </a:r>
            <a:r>
              <a:rPr lang="de-DE" sz="2400" dirty="0">
                <a:latin typeface="Century" panose="02040604050505020304" pitchFamily="18" charset="0"/>
              </a:rPr>
              <a:t> </a:t>
            </a:r>
            <a:r>
              <a:rPr lang="de-DE" sz="2400" dirty="0" err="1">
                <a:latin typeface="Century" panose="02040604050505020304" pitchFamily="18" charset="0"/>
              </a:rPr>
              <a:t>счет</a:t>
            </a:r>
            <a:r>
              <a:rPr lang="de-DE" sz="2400" dirty="0">
                <a:latin typeface="Century" panose="02040604050505020304" pitchFamily="18" charset="0"/>
              </a:rPr>
              <a:t>) </a:t>
            </a:r>
            <a:r>
              <a:rPr lang="de-DE" sz="2400" dirty="0" err="1">
                <a:latin typeface="Century" panose="02040604050505020304" pitchFamily="18" charset="0"/>
              </a:rPr>
              <a:t>голоса</a:t>
            </a:r>
            <a:r>
              <a:rPr lang="de-DE" sz="2400" dirty="0" smtClean="0">
                <a:latin typeface="Century" panose="02040604050505020304" pitchFamily="18" charset="0"/>
              </a:rPr>
              <a:t>.</a:t>
            </a:r>
            <a:endParaRPr lang="ru-RU" sz="2400" dirty="0" smtClean="0">
              <a:latin typeface="Century" panose="02040604050505020304" pitchFamily="18" charset="0"/>
            </a:endParaRPr>
          </a:p>
          <a:p>
            <a:pPr lvl="0"/>
            <a:endParaRPr lang="ru-RU" sz="2400" dirty="0"/>
          </a:p>
          <a:p>
            <a:pPr lvl="0"/>
            <a:endParaRPr lang="ru-RU" sz="2400" dirty="0" smtClean="0"/>
          </a:p>
          <a:p>
            <a:pPr lvl="0"/>
            <a:endParaRPr lang="ru-RU" sz="2400" dirty="0"/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139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981200" y="563880"/>
            <a:ext cx="9523412" cy="5943600"/>
          </a:xfrm>
        </p:spPr>
        <p:txBody>
          <a:bodyPr>
            <a:normAutofit lnSpcReduction="10000"/>
          </a:bodyPr>
          <a:lstStyle/>
          <a:p>
            <a:pPr marL="0" lvl="0" indent="0" defTabSz="914400" hangingPunct="0">
              <a:spcBef>
                <a:spcPts val="1190"/>
              </a:spcBef>
              <a:spcAft>
                <a:spcPts val="99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5.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Напевание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колыбельной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.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Полунапевно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произносится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гласный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звук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,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изменяя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высоту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голоса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lbany" pitchFamily="34"/>
                <a:cs typeface="Albany" pitchFamily="34"/>
              </a:rPr>
              <a:t>.</a:t>
            </a:r>
          </a:p>
          <a:p>
            <a:pPr marL="0" lvl="0" indent="0" defTabSz="914400" hangingPunct="0">
              <a:spcBef>
                <a:spcPts val="0"/>
              </a:spcBef>
              <a:buNone/>
              <a:tabLst>
                <a:tab pos="651601" algn="l"/>
                <a:tab pos="905036" algn="l"/>
                <a:tab pos="1158124" algn="l"/>
                <a:tab pos="1375559" algn="l"/>
                <a:tab pos="2497317" algn="l"/>
                <a:tab pos="2714762" algn="l"/>
                <a:tab pos="2931840" algn="l"/>
                <a:tab pos="3148919" algn="l"/>
                <a:tab pos="3365997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а	</a:t>
            </a:r>
            <a:r>
              <a:rPr lang="de-DE" sz="2400" dirty="0" smtClean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а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		а	у		у		у</a:t>
            </a:r>
          </a:p>
          <a:p>
            <a:pPr marL="0" lvl="0" indent="0" defTabSz="914400" hangingPunc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	а		</a:t>
            </a:r>
            <a:r>
              <a:rPr lang="ru-RU" sz="2400" dirty="0" smtClean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у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	</a:t>
            </a:r>
          </a:p>
          <a:p>
            <a:pPr marL="0" lvl="0" indent="0" defTabSz="914400" hangingPunc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«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Раскачав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»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гласные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, «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бросать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»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их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вверх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без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напряжения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.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По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аналогии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данное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упражнение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можно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использовать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при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произнесении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сочетаний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из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двух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или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трех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звуков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.</a:t>
            </a:r>
          </a:p>
          <a:p>
            <a:pPr marL="0" lvl="0" indent="0" defTabSz="914400" hangingPunct="0">
              <a:spcBef>
                <a:spcPts val="1190"/>
              </a:spcBef>
              <a:spcAft>
                <a:spcPts val="99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6. «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Голосовая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горка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».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Произносить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гласный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звук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,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изменяя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его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по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высоте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,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представляя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горку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,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по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которой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звук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«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взбирается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» и «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спускается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вниз</a:t>
            </a:r>
            <a:r>
              <a:rPr lang="de-DE" sz="2400" dirty="0">
                <a:solidFill>
                  <a:srgbClr val="000000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».</a:t>
            </a:r>
          </a:p>
          <a:p>
            <a:pPr marL="457200" lvl="0" indent="-457200" defTabSz="914400" hangingPunct="0">
              <a:spcBef>
                <a:spcPts val="0"/>
              </a:spcBef>
              <a:buAutoNum type="arabicPeriod" startAt="7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dirty="0" err="1" smtClean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Чтение</a:t>
            </a:r>
            <a:r>
              <a:rPr lang="de-DE" sz="2400" dirty="0" smtClean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стихотворений</a:t>
            </a:r>
            <a:r>
              <a:rPr lang="de-DE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с </a:t>
            </a:r>
            <a:r>
              <a:rPr lang="de-DE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постепенным</a:t>
            </a:r>
            <a:r>
              <a:rPr lang="de-DE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усилением</a:t>
            </a:r>
            <a:r>
              <a:rPr lang="de-DE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и </a:t>
            </a:r>
            <a:r>
              <a:rPr lang="de-DE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ослаблением</a:t>
            </a:r>
            <a:r>
              <a:rPr lang="de-DE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голоса</a:t>
            </a:r>
            <a:r>
              <a:rPr lang="de-DE" sz="2400" dirty="0" smtClean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.</a:t>
            </a:r>
            <a:endParaRPr lang="ru-RU" sz="2400" dirty="0" smtClean="0">
              <a:solidFill>
                <a:srgbClr val="333333"/>
              </a:solidFill>
              <a:latin typeface="Century" panose="02040604050505020304" pitchFamily="18" charset="0"/>
              <a:ea typeface="Andale Sans UI" pitchFamily="2"/>
              <a:cs typeface="Tahoma" pitchFamily="2"/>
            </a:endParaRPr>
          </a:p>
          <a:p>
            <a:pPr marL="457200" lvl="0" indent="-457200" defTabSz="914400" hangingPunct="0">
              <a:spcBef>
                <a:spcPts val="0"/>
              </a:spcBef>
              <a:buAutoNum type="arabicPeriod" startAt="7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400" dirty="0">
              <a:solidFill>
                <a:srgbClr val="333333"/>
              </a:solidFill>
              <a:latin typeface="Century" panose="02040604050505020304" pitchFamily="18" charset="0"/>
              <a:ea typeface="Andale Sans UI" pitchFamily="2"/>
              <a:cs typeface="Tahoma" pitchFamily="2"/>
            </a:endParaRPr>
          </a:p>
          <a:p>
            <a:pPr marL="0" lvl="0" indent="0" defTabSz="914400" hangingPunc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8. </a:t>
            </a:r>
            <a:r>
              <a:rPr lang="de-DE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Дл</a:t>
            </a:r>
            <a:r>
              <a:rPr lang="ru-RU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я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развития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тембра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голоса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большое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значение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имеют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различные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логопедические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игры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,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чтение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сказок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по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ролям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,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инсценировки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 и </a:t>
            </a:r>
            <a:r>
              <a:rPr lang="en-US" sz="2400" dirty="0" err="1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т.д</a:t>
            </a:r>
            <a:r>
              <a:rPr lang="en-US" sz="2400" dirty="0">
                <a:solidFill>
                  <a:srgbClr val="333333"/>
                </a:solidFill>
                <a:latin typeface="Century" panose="02040604050505020304" pitchFamily="18" charset="0"/>
                <a:ea typeface="Andale Sans UI" pitchFamily="2"/>
                <a:cs typeface="Tahoma" pitchFamily="2"/>
              </a:rPr>
              <a:t>.</a:t>
            </a:r>
          </a:p>
          <a:p>
            <a:pPr marL="0" lvl="0" indent="0" algn="just" defTabSz="914400" hangingPunc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400" b="1" i="1" dirty="0">
              <a:solidFill>
                <a:srgbClr val="333333"/>
              </a:solidFill>
              <a:latin typeface="Albany" pitchFamily="34"/>
              <a:ea typeface="Andale Sans UI" pitchFamily="2"/>
              <a:cs typeface="Tahoma" pitchFamily="2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963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28600"/>
            <a:ext cx="8911687" cy="106680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Игры на РАСШИРЕНИЕ ДИАПАЗОНА голоса</a:t>
            </a:r>
            <a:r>
              <a:rPr lang="ru-RU" sz="3200" dirty="0">
                <a:solidFill>
                  <a:prstClr val="black">
                    <a:lumMod val="85000"/>
                    <a:lumOff val="15000"/>
                  </a:prstClr>
                </a:solidFill>
              </a:rPr>
              <a:t/>
            </a:r>
            <a:br>
              <a:rPr lang="ru-RU" sz="32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691640" y="1386840"/>
            <a:ext cx="9812972" cy="5471160"/>
          </a:xfrm>
        </p:spPr>
        <p:txBody>
          <a:bodyPr>
            <a:noAutofit/>
          </a:bodyPr>
          <a:lstStyle/>
          <a:p>
            <a:r>
              <a:rPr lang="ru-RU" b="1" dirty="0"/>
              <a:t>ЧУДО-ЛЕСЕНКА»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Ход игры. Каждую последующую фразу дети произносят, повышая тон голоса.</a:t>
            </a:r>
            <a:br>
              <a:rPr lang="ru-RU" dirty="0"/>
            </a:br>
            <a:r>
              <a:rPr lang="ru-RU" dirty="0"/>
              <a:t>Чу-до-</a:t>
            </a:r>
            <a:r>
              <a:rPr lang="ru-RU" dirty="0" err="1"/>
              <a:t>ле</a:t>
            </a:r>
            <a:r>
              <a:rPr lang="ru-RU" dirty="0"/>
              <a:t>-сен-кой-</a:t>
            </a:r>
            <a:r>
              <a:rPr lang="ru-RU" dirty="0" err="1"/>
              <a:t>ша</a:t>
            </a:r>
            <a:r>
              <a:rPr lang="ru-RU" dirty="0"/>
              <a:t>-га-ю, Вы-со-ту-я-на-би-</a:t>
            </a:r>
            <a:r>
              <a:rPr lang="ru-RU" dirty="0" err="1"/>
              <a:t>ра</a:t>
            </a:r>
            <a:r>
              <a:rPr lang="ru-RU" dirty="0"/>
              <a:t>-ю: Шаг-на-</a:t>
            </a:r>
            <a:r>
              <a:rPr lang="ru-RU" dirty="0" err="1"/>
              <a:t>го</a:t>
            </a:r>
            <a:r>
              <a:rPr lang="ru-RU" dirty="0"/>
              <a:t>-</a:t>
            </a:r>
            <a:r>
              <a:rPr lang="ru-RU" dirty="0" err="1"/>
              <a:t>ры</a:t>
            </a:r>
            <a:r>
              <a:rPr lang="ru-RU" dirty="0"/>
              <a:t>, Шаг-на-ту-</a:t>
            </a:r>
            <a:r>
              <a:rPr lang="ru-RU" dirty="0" err="1"/>
              <a:t>чи</a:t>
            </a:r>
            <a:r>
              <a:rPr lang="ru-RU" dirty="0"/>
              <a:t>... А-</a:t>
            </a:r>
            <a:r>
              <a:rPr lang="ru-RU" dirty="0" err="1"/>
              <a:t>подъ</a:t>
            </a:r>
            <a:r>
              <a:rPr lang="ru-RU" dirty="0"/>
              <a:t>-ем-все-вы-</a:t>
            </a:r>
            <a:r>
              <a:rPr lang="ru-RU" dirty="0" err="1"/>
              <a:t>ше</a:t>
            </a:r>
            <a:r>
              <a:rPr lang="ru-RU" dirty="0"/>
              <a:t>, </a:t>
            </a:r>
            <a:r>
              <a:rPr lang="ru-RU" dirty="0" err="1"/>
              <a:t>кру</a:t>
            </a:r>
            <a:r>
              <a:rPr lang="ru-RU" dirty="0"/>
              <a:t>-че... Не-</a:t>
            </a:r>
            <a:r>
              <a:rPr lang="ru-RU" dirty="0" err="1"/>
              <a:t>ро</a:t>
            </a:r>
            <a:r>
              <a:rPr lang="ru-RU" dirty="0"/>
              <a:t>-</a:t>
            </a:r>
            <a:r>
              <a:rPr lang="ru-RU" dirty="0" err="1"/>
              <a:t>бе</a:t>
            </a:r>
            <a:r>
              <a:rPr lang="ru-RU" dirty="0"/>
              <a:t>-ю, петь хо-чу, Пря-</a:t>
            </a:r>
            <a:r>
              <a:rPr lang="ru-RU" dirty="0" err="1"/>
              <a:t>мо</a:t>
            </a:r>
            <a:r>
              <a:rPr lang="ru-RU" dirty="0"/>
              <a:t> к </a:t>
            </a:r>
            <a:r>
              <a:rPr lang="ru-RU" dirty="0" err="1"/>
              <a:t>солн</a:t>
            </a:r>
            <a:r>
              <a:rPr lang="ru-RU" dirty="0"/>
              <a:t>-</a:t>
            </a:r>
            <a:r>
              <a:rPr lang="ru-RU" dirty="0" err="1"/>
              <a:t>цу</a:t>
            </a:r>
            <a:r>
              <a:rPr lang="ru-RU" dirty="0"/>
              <a:t>-я-</a:t>
            </a:r>
            <a:r>
              <a:rPr lang="ru-RU" dirty="0" err="1"/>
              <a:t>ле</a:t>
            </a:r>
            <a:r>
              <a:rPr lang="ru-RU" dirty="0"/>
              <a:t>-чу!</a:t>
            </a:r>
            <a:br>
              <a:rPr lang="ru-RU" dirty="0"/>
            </a:br>
            <a:endParaRPr lang="ru-RU" dirty="0"/>
          </a:p>
          <a:p>
            <a:r>
              <a:rPr lang="ru-RU" b="1" dirty="0"/>
              <a:t>«САМОЛЕТ»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Ход игры. В правой руке дети держат (воображаемый) игрушечный самолет. Он то набирает высоту, то плавно опускается, то снова резко взмывает к небу, то делает «мертвую петлю», наконец приземляется на аэродроме. Движения руки сопровождаются тянущимся звуком АААА... или 3333... Голос следует за движением самолета то вверх, то вниз.</a:t>
            </a:r>
          </a:p>
          <a:p>
            <a:r>
              <a:rPr lang="ru-RU" b="1" dirty="0"/>
              <a:t>ИСПОЛЬЗОВАНИЕ  ПОСОБИЙ</a:t>
            </a:r>
            <a:r>
              <a:rPr lang="ru-RU" dirty="0"/>
              <a:t> </a:t>
            </a:r>
          </a:p>
          <a:p>
            <a:pPr marL="82296" indent="0">
              <a:buNone/>
            </a:pPr>
            <a:r>
              <a:rPr lang="ru-RU" dirty="0"/>
              <a:t>     Движение мелодии вверх </a:t>
            </a:r>
          </a:p>
          <a:p>
            <a:pPr marL="82296" indent="0">
              <a:buNone/>
            </a:pPr>
            <a:r>
              <a:rPr lang="ru-RU" dirty="0"/>
              <a:t>     Пение мелодии на одном высоком звуке</a:t>
            </a:r>
          </a:p>
          <a:p>
            <a:pPr marL="82296" indent="0">
              <a:buNone/>
            </a:pPr>
            <a:r>
              <a:rPr lang="ru-RU" dirty="0"/>
              <a:t>    Движение </a:t>
            </a:r>
            <a:r>
              <a:rPr lang="ru-RU" dirty="0" smtClean="0"/>
              <a:t>мелодии вниз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86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РАЗВИТИЕ ДИНАМИКИ ГОЛОСА: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Clr>
                <a:srgbClr val="A53010"/>
              </a:buClr>
            </a:pPr>
            <a:r>
              <a:rPr lang="ru-RU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ИГРЫ С ЛАДОШКАМИ</a:t>
            </a: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. </a:t>
            </a:r>
          </a:p>
          <a:p>
            <a:pPr marL="82296" lvl="0" indent="0">
              <a:buClr>
                <a:srgbClr val="A53010"/>
              </a:buClr>
              <a:buNone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Дети держат руки перед грудью, развернув ладони навстречу друг другу, начинают петь любой гласный звук. Когда руки разводят в стороны – звук усиливается, приближают – затихает, прижимают ладони друг к другу – замолкают.</a:t>
            </a:r>
          </a:p>
          <a:p>
            <a:pPr lvl="0">
              <a:buClr>
                <a:srgbClr val="A53010"/>
              </a:buClr>
            </a:pPr>
            <a:r>
              <a:rPr lang="ru-RU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ИГРА «ЭХО». </a:t>
            </a:r>
          </a:p>
          <a:p>
            <a:pPr marL="82296" lvl="0" indent="0">
              <a:buClr>
                <a:srgbClr val="A53010"/>
              </a:buClr>
              <a:buNone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Выбирают несколько детей, которые будут «эхом». Все дети поют фразу, </a:t>
            </a:r>
            <a:r>
              <a:rPr lang="ru-RU" sz="20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попевку</a:t>
            </a: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</a:t>
            </a:r>
            <a:r>
              <a:rPr lang="ru-RU" sz="20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чистоговорку</a:t>
            </a: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 громко, а «эхо» повторяет тихо.</a:t>
            </a:r>
          </a:p>
          <a:p>
            <a:pPr lvl="0">
              <a:buClr>
                <a:srgbClr val="A53010"/>
              </a:buClr>
            </a:pPr>
            <a:r>
              <a:rPr lang="ru-RU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ИГРА «МОРСКОЙ ПРИЛИВ И ОТЛИВ».</a:t>
            </a:r>
          </a:p>
          <a:p>
            <a:pPr marL="82296" lvl="0" indent="0">
              <a:buClr>
                <a:srgbClr val="A53010"/>
              </a:buClr>
              <a:buNone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Дети тянут на одном звуке гласный, педагог показывает силу звука, поднимая и опуская руки («море спокойно», «море волнуется»).</a:t>
            </a:r>
          </a:p>
          <a:p>
            <a:pPr lvl="0">
              <a:buClr>
                <a:srgbClr val="A53010"/>
              </a:buClr>
            </a:pPr>
            <a:endParaRPr lang="ru-RU" sz="20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18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F7A4F-0D3F-4E31-A672-C448E0731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3081" y="335280"/>
            <a:ext cx="10163492" cy="792480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/>
              <a:t>                              </a:t>
            </a:r>
            <a:r>
              <a:rPr lang="ru-RU" b="1" dirty="0" smtClean="0"/>
              <a:t>Источники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956583-24DD-4511-8FC5-D4A4F1F12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259080"/>
            <a:ext cx="10088880" cy="659892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ru-RU" sz="3200" b="1" dirty="0" smtClean="0"/>
          </a:p>
          <a:p>
            <a:r>
              <a:rPr lang="ru-RU" sz="3400" dirty="0">
                <a:solidFill>
                  <a:prstClr val="black">
                    <a:lumMod val="85000"/>
                    <a:lumOff val="15000"/>
                  </a:prstClr>
                </a:solidFill>
                <a:ea typeface="+mj-ea"/>
                <a:cs typeface="+mj-cs"/>
              </a:rPr>
              <a:t>Ссылка </a:t>
            </a:r>
            <a:r>
              <a:rPr lang="ru-RU" sz="3400" dirty="0" smtClean="0">
                <a:solidFill>
                  <a:prstClr val="black">
                    <a:lumMod val="85000"/>
                    <a:lumOff val="15000"/>
                  </a:prstClr>
                </a:solidFill>
                <a:ea typeface="+mj-ea"/>
                <a:cs typeface="+mj-cs"/>
              </a:rPr>
              <a:t>на видео: </a:t>
            </a:r>
            <a:r>
              <a:rPr lang="en-US" sz="3400" dirty="0" smtClean="0">
                <a:solidFill>
                  <a:srgbClr val="00B0F0"/>
                </a:solidFill>
                <a:ea typeface="+mj-ea"/>
                <a:cs typeface="+mj-cs"/>
                <a:hlinkClick r:id="rId2"/>
              </a:rPr>
              <a:t>https</a:t>
            </a:r>
            <a:r>
              <a:rPr lang="en-US" sz="3400" dirty="0">
                <a:solidFill>
                  <a:srgbClr val="00B0F0"/>
                </a:solidFill>
                <a:ea typeface="+mj-ea"/>
                <a:cs typeface="+mj-cs"/>
                <a:hlinkClick r:id="rId2"/>
              </a:rPr>
              <a:t>://youtu.be/rJzkiTtWB_g</a:t>
            </a:r>
            <a:endParaRPr lang="ru-RU" sz="3200" b="1" dirty="0">
              <a:solidFill>
                <a:srgbClr val="00B0F0"/>
              </a:solidFill>
            </a:endParaRPr>
          </a:p>
          <a:p>
            <a:r>
              <a:rPr lang="ru-RU" sz="3200" b="1" dirty="0" smtClean="0"/>
              <a:t>Филиппович</a:t>
            </a:r>
            <a:r>
              <a:rPr lang="ru-RU" sz="3200" b="1" dirty="0"/>
              <a:t>, Е. И. Логопедические технологии: </a:t>
            </a:r>
            <a:r>
              <a:rPr lang="ru-RU" sz="3200" dirty="0"/>
              <a:t>курс лекций</a:t>
            </a:r>
            <a:r>
              <a:rPr lang="ru-RU" sz="3200" b="1" dirty="0"/>
              <a:t> </a:t>
            </a:r>
            <a:r>
              <a:rPr lang="ru-RU" sz="3200" dirty="0"/>
              <a:t>/ Е. И. Филиппович, 2013</a:t>
            </a:r>
          </a:p>
          <a:p>
            <a:r>
              <a:rPr lang="ru-RU" sz="3200" b="1" dirty="0"/>
              <a:t>Белякова Л.И., </a:t>
            </a:r>
            <a:r>
              <a:rPr lang="ru-RU" sz="3200" b="1" dirty="0" err="1"/>
              <a:t>Волоскова</a:t>
            </a:r>
            <a:r>
              <a:rPr lang="ru-RU" sz="3200" b="1" dirty="0"/>
              <a:t> Н.Н. Логопедия. Дизартрия. </a:t>
            </a:r>
            <a:r>
              <a:rPr lang="ru-RU" sz="3200" dirty="0"/>
              <a:t>—— М. : </a:t>
            </a:r>
            <a:r>
              <a:rPr lang="ru-RU" sz="3200" dirty="0" err="1"/>
              <a:t>Гуманитар</a:t>
            </a:r>
            <a:r>
              <a:rPr lang="ru-RU" sz="3200" dirty="0"/>
              <a:t>, изд. центр ВЛАДОС, 2009.—287 с.</a:t>
            </a:r>
          </a:p>
          <a:p>
            <a:r>
              <a:rPr lang="ru-RU" sz="3200" b="1" dirty="0"/>
              <a:t>Лопатина Л.В., Серебрякова Н.В. Преодоление речевых нарушений у дошкольников (коррекция стертой дизартрии): </a:t>
            </a:r>
            <a:r>
              <a:rPr lang="ru-RU" sz="3200" dirty="0"/>
              <a:t>учебное пособие. / </a:t>
            </a:r>
            <a:r>
              <a:rPr lang="ru-RU" sz="3200" dirty="0" err="1"/>
              <a:t>Л.В.Лопатина</a:t>
            </a:r>
            <a:r>
              <a:rPr lang="ru-RU" sz="3200" dirty="0"/>
              <a:t>, </a:t>
            </a:r>
            <a:r>
              <a:rPr lang="ru-RU" sz="3200" dirty="0" smtClean="0"/>
              <a:t>Серебрякова </a:t>
            </a:r>
            <a:r>
              <a:rPr lang="ru-RU" sz="3200" dirty="0"/>
              <a:t>Н.В</a:t>
            </a:r>
            <a:r>
              <a:rPr lang="ru-RU" sz="3200" dirty="0" smtClean="0"/>
              <a:t>.. </a:t>
            </a:r>
            <a:r>
              <a:rPr lang="ru-RU" sz="3200" dirty="0"/>
              <a:t>–– </a:t>
            </a:r>
            <a:r>
              <a:rPr lang="ru-RU" sz="3200" dirty="0" err="1"/>
              <a:t>Спб</a:t>
            </a:r>
            <a:r>
              <a:rPr lang="ru-RU" sz="3200" dirty="0"/>
              <a:t>.: Изд-во «СОЮЗ», 2000. – 192 с.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1532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/>
              <a:t>1 ЭТАП </a:t>
            </a:r>
          </a:p>
        </p:txBody>
      </p:sp>
      <p:sp>
        <p:nvSpPr>
          <p:cNvPr id="4" name="Овал 3"/>
          <p:cNvSpPr/>
          <p:nvPr/>
        </p:nvSpPr>
        <p:spPr>
          <a:xfrm>
            <a:off x="7482626" y="3451538"/>
            <a:ext cx="3644722" cy="16742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Работа по развитию голоса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02919" y="1996226"/>
            <a:ext cx="4463785" cy="19511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dirty="0"/>
              <a:t>Предварительная постановка речевого дыхания, дифференциация ротового и носового выдоха, активизация мышц мягкого неба и глотки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02919" y="4231606"/>
            <a:ext cx="4463785" cy="2543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dirty="0"/>
              <a:t>Артикуляционная гимнастика и массаж, расслабление шейной мускулатуры, специальные упражнений по выполнению движений во все стороны с одновременным произнесением цепочек гласных звуков: и-э-о-у-а-ы</a:t>
            </a:r>
            <a:r>
              <a:rPr lang="ru-RU" dirty="0"/>
              <a:t>.</a:t>
            </a:r>
          </a:p>
          <a:p>
            <a:pPr algn="ctr"/>
            <a:endParaRPr lang="ru-RU" dirty="0"/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6149662" y="2614411"/>
            <a:ext cx="850006" cy="3515933"/>
          </a:xfrm>
          <a:prstGeom prst="rightBrace">
            <a:avLst>
              <a:gd name="adj1" fmla="val 8333"/>
              <a:gd name="adj2" fmla="val 48958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6891807" y="4128575"/>
            <a:ext cx="122350" cy="20606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6862829" y="4340179"/>
            <a:ext cx="151328" cy="17386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702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Основной этап – развитие высоты голоса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4998" y="1944711"/>
            <a:ext cx="10650828" cy="7340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Изменение высоты тона развивает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62893" y="2933745"/>
            <a:ext cx="6928835" cy="588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диапазон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62893" y="3703135"/>
            <a:ext cx="6928835" cy="588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модуляции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62893" y="4497305"/>
            <a:ext cx="6928835" cy="588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гибкость голоса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62893" y="5291475"/>
            <a:ext cx="6928835" cy="588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выразительность речи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62892" y="6085645"/>
            <a:ext cx="6928835" cy="588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богатство ее интонационной окраски</a:t>
            </a:r>
          </a:p>
        </p:txBody>
      </p:sp>
    </p:spTree>
    <p:extLst>
      <p:ext uri="{BB962C8B-B14F-4D97-AF65-F5344CB8AC3E}">
        <p14:creationId xmlns:p14="http://schemas.microsoft.com/office/powerpoint/2010/main" val="290408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0200" y="167640"/>
            <a:ext cx="10408920" cy="66903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/>
              <a:t>1. Работа над голосом всегда начинается:</a:t>
            </a:r>
          </a:p>
          <a:p>
            <a:pPr marL="0" indent="0">
              <a:buNone/>
            </a:pPr>
            <a:r>
              <a:rPr lang="ru-RU" sz="2400" dirty="0"/>
              <a:t>А) с общего расслабления,</a:t>
            </a:r>
          </a:p>
          <a:p>
            <a:pPr marL="0" indent="0">
              <a:buNone/>
            </a:pPr>
            <a:r>
              <a:rPr lang="ru-RU" sz="2400" dirty="0"/>
              <a:t>Б) артикуляционного массажа и артикуляционной гимнастики.</a:t>
            </a:r>
          </a:p>
          <a:p>
            <a:pPr marL="0" indent="0">
              <a:buNone/>
            </a:pPr>
            <a:r>
              <a:rPr lang="ru-RU" sz="2400" dirty="0"/>
              <a:t>3. При работе над голосом очень полезно использовать как можно больше совместного с логопедом пения, выразительной декламации. Большое </a:t>
            </a:r>
            <a:r>
              <a:rPr lang="ru-RU" sz="2400" dirty="0" smtClean="0"/>
              <a:t>значение </a:t>
            </a:r>
            <a:r>
              <a:rPr lang="ru-RU" sz="2400" dirty="0"/>
              <a:t>имеет медленное произнесение гласных. Звуки произносятся попеременно – то шепотом, то громко.</a:t>
            </a:r>
          </a:p>
          <a:p>
            <a:pPr marL="0" indent="0">
              <a:buNone/>
            </a:pPr>
            <a:r>
              <a:rPr lang="ru-RU" sz="2400" dirty="0"/>
              <a:t>2. Одновременно работают над увеличением длины речевого выдоха: вначале на одном выдохе произносится по две гласных, затем по три, и, наконец, по четыре. Потом произносятся слоги с постепенным удлинением их цепочек, затем – слова с определенными звуками, на последних этапах – стихотворения, скороговорки; последние произносятся со сменой ударения и убыстрением темпа речи то шепотом, то громко.</a:t>
            </a:r>
          </a:p>
          <a:p>
            <a:pPr marL="0" indent="0">
              <a:buNone/>
            </a:pPr>
            <a:r>
              <a:rPr lang="ru-RU" sz="2400" dirty="0"/>
              <a:t>4. Большое значение имеют упражнения по развитию силы, тембра и высоты голоса.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33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Устранение назального оттенка при дизартрии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276" y="1921118"/>
            <a:ext cx="11127347" cy="1003669"/>
          </a:xfrm>
        </p:spPr>
        <p:txBody>
          <a:bodyPr/>
          <a:lstStyle/>
          <a:p>
            <a:pPr algn="ctr"/>
            <a:r>
              <a:rPr lang="ru-RU" dirty="0"/>
              <a:t>При устранении назального оттенка в речи детей с дизартрией, развитие высоты голоса надо начинать с вокальных упражнений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3942" y="3074247"/>
            <a:ext cx="1674254" cy="36227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При пении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68203" y="2897004"/>
            <a:ext cx="8461420" cy="6825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/>
              <a:t>голосовые складки не укорачиваются и не удлиняются, не утолщаются и не утончаются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68203" y="3711086"/>
            <a:ext cx="8461420" cy="5155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глоточный резонатор не меняет своей формы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68203" y="4358174"/>
            <a:ext cx="8461420" cy="502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надгортанник и нёбная занавеска поднимаются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68203" y="4960825"/>
            <a:ext cx="8461420" cy="728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/>
              <a:t>ротовой резонатор увеличивается в объеме, но почти не изменяется по форме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68203" y="5789893"/>
            <a:ext cx="8461420" cy="3979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/>
              <a:t>рот широко раскрыт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68203" y="6279654"/>
            <a:ext cx="8461420" cy="4173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язык спокойно лежит на дне ротовой полости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2453425" y="3184405"/>
            <a:ext cx="579549" cy="2261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2513527" y="3855817"/>
            <a:ext cx="579549" cy="2261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2539284" y="4496143"/>
            <a:ext cx="579549" cy="2261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2571481" y="5212003"/>
            <a:ext cx="579549" cy="2261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2567187" y="5860842"/>
            <a:ext cx="579549" cy="2261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2567187" y="6354444"/>
            <a:ext cx="579549" cy="2261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32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A2EE51-6822-4398-B14A-04CDD8C7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Обучение пению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E4E2660E-D954-4C18-91F5-5AFDA5562A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0115180"/>
              </p:ext>
            </p:extLst>
          </p:nvPr>
        </p:nvGraphicFramePr>
        <p:xfrm>
          <a:off x="344558" y="1550505"/>
          <a:ext cx="11502886" cy="5194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3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4961" y="167640"/>
            <a:ext cx="9919652" cy="237744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Лопатина Л.В  и Серебрякова Н. В. рекомендуют проводить вокальные </a:t>
            </a:r>
            <a:r>
              <a:rPr lang="ru-RU" sz="2800" dirty="0"/>
              <a:t>упражнения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9258" y="1234440"/>
            <a:ext cx="10671402" cy="51380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i="1" dirty="0" smtClean="0"/>
              <a:t> </a:t>
            </a:r>
            <a:r>
              <a:rPr lang="ru-RU" sz="2800" dirty="0"/>
              <a:t>на всех этапах обучения детей с дизартрией, </a:t>
            </a:r>
          </a:p>
          <a:p>
            <a:pPr marL="0" indent="0" algn="ctr">
              <a:buNone/>
            </a:pPr>
            <a:r>
              <a:rPr lang="ru-RU" sz="2800" dirty="0"/>
              <a:t>с первых же занятий, так как они являются:</a:t>
            </a:r>
          </a:p>
          <a:p>
            <a:endParaRPr lang="ru-RU" sz="2800" dirty="0"/>
          </a:p>
          <a:p>
            <a:pPr marL="457200" indent="-457200">
              <a:buFont typeface="+mj-lt"/>
              <a:buAutoNum type="arabicPeriod"/>
            </a:pPr>
            <a:r>
              <a:rPr lang="ru-RU" sz="2800" dirty="0"/>
              <a:t>своеобразной гимнастикой голосового аппарата;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/>
              <a:t>обогащают тембр голоса ребенка,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/>
              <a:t>способствуют развитию его разговорного голоса,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/>
              <a:t>настраивают слуховое восприятие на правильное звучание голоса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1031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23C3EF-4A8B-4837-B131-A2EBD4B97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Развитие тембра голоса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954A64-68D7-4F37-9511-84528E9E78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4479" y="1615440"/>
            <a:ext cx="10363201" cy="507411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/>
              <a:t>Завершающий раздел логопедической работы по устранению нарушений </a:t>
            </a:r>
            <a:r>
              <a:rPr lang="ru-RU" sz="2800" dirty="0" smtClean="0"/>
              <a:t>голоса базируется на</a:t>
            </a:r>
            <a:r>
              <a:rPr lang="ru-RU" sz="2800" b="1" dirty="0" smtClean="0">
                <a:solidFill>
                  <a:schemeClr val="tx1"/>
                </a:solidFill>
              </a:rPr>
              <a:t>:</a:t>
            </a:r>
            <a:endParaRPr lang="ru-RU" sz="2800" b="1" dirty="0">
              <a:solidFill>
                <a:schemeClr val="tx1"/>
              </a:solidFill>
            </a:endParaRPr>
          </a:p>
          <a:p>
            <a:pPr algn="just"/>
            <a:r>
              <a:rPr lang="ru-RU" sz="2800" dirty="0"/>
              <a:t>достаточно подвижном мягком нёбе;</a:t>
            </a:r>
          </a:p>
          <a:p>
            <a:pPr algn="just"/>
            <a:r>
              <a:rPr lang="ru-RU" sz="2800" dirty="0"/>
              <a:t>поставленном длительном и сильном ротовом выдохе;</a:t>
            </a:r>
          </a:p>
          <a:p>
            <a:pPr algn="just"/>
            <a:r>
              <a:rPr lang="ru-RU" sz="2800" dirty="0"/>
              <a:t>четкой артикуляции гласных и согласных звуков;</a:t>
            </a:r>
          </a:p>
          <a:p>
            <a:pPr algn="just"/>
            <a:r>
              <a:rPr lang="ru-RU" sz="2800" dirty="0"/>
              <a:t>умении пользоваться силовыми высотными модуляциями голоса как при речевом, так и при напевном произнесении.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0010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6154</TotalTime>
  <Words>1388</Words>
  <Application>Microsoft Office PowerPoint</Application>
  <PresentationFormat>Широкоэкранный</PresentationFormat>
  <Paragraphs>177</Paragraphs>
  <Slides>29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41" baseType="lpstr">
      <vt:lpstr>Albany</vt:lpstr>
      <vt:lpstr>Andale Sans UI</vt:lpstr>
      <vt:lpstr>Arial</vt:lpstr>
      <vt:lpstr>Calibri</vt:lpstr>
      <vt:lpstr>Century</vt:lpstr>
      <vt:lpstr>Century Gothic</vt:lpstr>
      <vt:lpstr>Corbel</vt:lpstr>
      <vt:lpstr>Tahoma</vt:lpstr>
      <vt:lpstr>Times New Roman</vt:lpstr>
      <vt:lpstr>Wingdings 2</vt:lpstr>
      <vt:lpstr>Wingdings 3</vt:lpstr>
      <vt:lpstr>Легкий дым</vt:lpstr>
      <vt:lpstr>Коррекция голоса при дизартрии через использование логокоррекционных технологий</vt:lpstr>
      <vt:lpstr>Лопатина Л.В. и Серебрякова Н.В. предлагают технологию работы над голосом у детей со стёртой дизартрией.  </vt:lpstr>
      <vt:lpstr>1 ЭТАП </vt:lpstr>
      <vt:lpstr>Основной этап – развитие высоты голоса</vt:lpstr>
      <vt:lpstr>Презентация PowerPoint</vt:lpstr>
      <vt:lpstr>Устранение назального оттенка при дизартрии</vt:lpstr>
      <vt:lpstr>Обучение пению</vt:lpstr>
      <vt:lpstr>Лопатина Л.В  и Серебрякова Н. В. рекомендуют проводить вокальные упражнения</vt:lpstr>
      <vt:lpstr>Развитие тембра голоса</vt:lpstr>
      <vt:lpstr>Активизация мышц мягкого нёба</vt:lpstr>
      <vt:lpstr>Упражнения по развитию силы голоса</vt:lpstr>
      <vt:lpstr>Упражнения по развитию силы голоса</vt:lpstr>
      <vt:lpstr>Упражнения по развитию силы голоса</vt:lpstr>
      <vt:lpstr>Упражнения по развитию силы голоса</vt:lpstr>
      <vt:lpstr>Упражнения по развитию силы голоса</vt:lpstr>
      <vt:lpstr>Упражнения по развитию силы голоса</vt:lpstr>
      <vt:lpstr> Упражнения на развитие высоты голоса </vt:lpstr>
      <vt:lpstr>Закрепление сформированных голосовых навыков </vt:lpstr>
      <vt:lpstr>Закрепление сформированных голосовых навыков </vt:lpstr>
      <vt:lpstr>         Как проводить занятия </vt:lpstr>
      <vt:lpstr>Презентация PowerPoint</vt:lpstr>
      <vt:lpstr>Презентация PowerPoint</vt:lpstr>
      <vt:lpstr>Презентация PowerPoint</vt:lpstr>
      <vt:lpstr>Требования при проведении занятий вокалотерапией</vt:lpstr>
      <vt:lpstr>Последовательность упражнений для разития голоса на занятии</vt:lpstr>
      <vt:lpstr>Презентация PowerPoint</vt:lpstr>
      <vt:lpstr>Игры на РАСШИРЕНИЕ ДИАПАЗОНА голоса </vt:lpstr>
      <vt:lpstr>РАЗВИТИЕ ДИНАМИКИ ГОЛОСА:</vt:lpstr>
      <vt:lpstr>                              Источники 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 коррекционной работы по развитию голоса у детей с дизартрией</dc:title>
  <dc:creator>Анна Кочнева</dc:creator>
  <cp:lastModifiedBy>Пользователь Windows</cp:lastModifiedBy>
  <cp:revision>51</cp:revision>
  <dcterms:created xsi:type="dcterms:W3CDTF">2018-05-30T14:09:09Z</dcterms:created>
  <dcterms:modified xsi:type="dcterms:W3CDTF">2021-11-01T09:33:58Z</dcterms:modified>
</cp:coreProperties>
</file>