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307" r:id="rId4"/>
    <p:sldId id="310" r:id="rId5"/>
    <p:sldId id="300" r:id="rId6"/>
    <p:sldId id="304" r:id="rId7"/>
    <p:sldId id="308" r:id="rId8"/>
    <p:sldId id="312" r:id="rId9"/>
    <p:sldId id="301" r:id="rId10"/>
    <p:sldId id="299" r:id="rId11"/>
    <p:sldId id="302" r:id="rId12"/>
    <p:sldId id="313" r:id="rId13"/>
    <p:sldId id="314" r:id="rId14"/>
    <p:sldId id="324" r:id="rId15"/>
    <p:sldId id="316" r:id="rId16"/>
    <p:sldId id="315" r:id="rId17"/>
    <p:sldId id="317" r:id="rId18"/>
    <p:sldId id="318" r:id="rId19"/>
    <p:sldId id="319" r:id="rId20"/>
    <p:sldId id="320" r:id="rId21"/>
    <p:sldId id="322" r:id="rId22"/>
    <p:sldId id="323" r:id="rId23"/>
    <p:sldId id="306" r:id="rId2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8" y="-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DF3C08-0674-4129-9508-07F484DCC9E5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9E061-2A34-487B-9D35-42580E9544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136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381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13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3110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01F1D-CD5F-478E-9A50-82CD02C46A3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28825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36F14-75FD-48D7-B283-D282F5C25B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40414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8E0A6-DC01-4BEC-9CE7-742D31B230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344601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7FFFD-1CDD-4648-8133-C26A3DDCE86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51091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15B13-D79A-4FE9-95B4-159A41ECF0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42044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ECA7-92D2-4B3B-856A-1EDE0F3564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04117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654A3-78E4-4032-B77F-F6C030CA51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14203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FEB79-689E-42EA-85B8-964D005C34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47888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2235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3EB47-D9F8-46B4-8E08-D962FA4EC1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609799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67FEE-A478-4B7C-A4C5-F05C706952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541113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BB00E-4DDE-4C4B-AF1B-8CC1A2FCF7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978354"/>
      </p:ext>
    </p:extLst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01F1D-CD5F-478E-9A50-82CD02C46A3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981008"/>
      </p:ext>
    </p:extLst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36F14-75FD-48D7-B283-D282F5C25BC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601711"/>
      </p:ext>
    </p:extLst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8E0A6-DC01-4BEC-9CE7-742D31B230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058732"/>
      </p:ext>
    </p:extLst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7FFFD-1CDD-4648-8133-C26A3DDCE86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201572"/>
      </p:ext>
    </p:extLst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015B13-D79A-4FE9-95B4-159A41ECF0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675217"/>
      </p:ext>
    </p:extLst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FECA7-92D2-4B3B-856A-1EDE0F3564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14598"/>
      </p:ext>
    </p:extLst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654A3-78E4-4032-B77F-F6C030CA51C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864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9964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FEB79-689E-42EA-85B8-964D005C34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4865"/>
      </p:ext>
    </p:extLst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3EB47-D9F8-46B4-8E08-D962FA4EC1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045994"/>
      </p:ext>
    </p:extLst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67FEE-A478-4B7C-A4C5-F05C706952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013962"/>
      </p:ext>
    </p:extLst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BB00E-4DDE-4C4B-AF1B-8CC1A2FCF7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2401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38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201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054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428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034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D7AEE-77E0-4FBF-BA21-FFD24E4D0BC6}" type="datetimeFigureOut">
              <a:rPr lang="ru-RU" smtClean="0"/>
              <a:t>20.08.2021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6C979-AE8B-4C91-98DB-1FC6FA638A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09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B54D01-BBAA-45B3-9153-2D26E1F3976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8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B54D01-BBAA-45B3-9153-2D26E1F3976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4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89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3592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5486"/>
            <a:ext cx="3456384" cy="47392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28801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static.my-shop.ru/product/3/225/22488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5486"/>
            <a:ext cx="3816424" cy="4687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21532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175"/>
            <a:ext cx="3528392" cy="4616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5369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267494"/>
            <a:ext cx="5429288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Корондаш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портфель, пинал,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Ручьки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тетратки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меня в порядке. 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071852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6182" y="48219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Гена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85724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Щелчок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285867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Щелчок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171449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Жаба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2143124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Джин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2571752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Айболит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3000380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Мурка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86182" y="3375429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Яло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2" y="3804057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Емеля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4232685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Шпунтик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82246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339502"/>
            <a:ext cx="5429288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ндаш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портфель, п</a:t>
            </a:r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нал,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Руч</a:t>
            </a:r>
            <a:r>
              <a:rPr lang="ru-RU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тетра</a:t>
            </a:r>
            <a:r>
              <a:rPr lang="ru-RU" sz="48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48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</a:t>
            </a:r>
            <a:r>
              <a:rPr lang="ru-RU" sz="48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меня в порядке. 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887190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16" y="750081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Ланюддрмиелйа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6116" y="1500180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Людмила Андрей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4678" y="2143122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Иалекрсаинднар</a:t>
            </a:r>
            <a:endParaRPr lang="ru-RU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6779" y="2893221"/>
            <a:ext cx="54292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Ирина Александр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71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964395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    42    3  = 11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1875229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69    11    57= 23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8992" y="2839642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    0    11  = 22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53413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7554" y="964395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  5   5   5 = 3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1660915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  5   5   5 = 50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357436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  5   5   5 = 30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3053956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  5   5   5 = 120</a:t>
            </a:r>
            <a:endParaRPr lang="ru-RU" sz="54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80336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276603" y="844154"/>
            <a:ext cx="5472113" cy="388739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Вот и всё, наступила пора,</a:t>
            </a:r>
          </a:p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Ждёт вас в школу дорога </a:t>
            </a:r>
          </a:p>
          <a:p>
            <a:pPr algn="r"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утра.</a:t>
            </a:r>
          </a:p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Вас теперь будет звать </a:t>
            </a:r>
          </a:p>
          <a:p>
            <a:pPr algn="r"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урок </a:t>
            </a:r>
          </a:p>
          <a:p>
            <a:pPr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Вечно юный и звонкий </a:t>
            </a:r>
          </a:p>
          <a:p>
            <a:pPr algn="r" eaLnBrk="1" hangingPunct="1">
              <a:buFontTx/>
              <a:buNone/>
              <a:defRPr/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школьный </a:t>
            </a:r>
            <a:r>
              <a:rPr lang="ru-RU" b="1" i="1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звонок!</a:t>
            </a:r>
            <a:endParaRPr lang="ru-RU" b="1" i="1" dirty="0" smtClean="0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65554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3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3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3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33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48945"/>
            <a:ext cx="6984778" cy="5241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88076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9144000" cy="5056585"/>
          </a:xfrm>
        </p:spPr>
      </p:pic>
    </p:spTree>
    <p:extLst>
      <p:ext uri="{BB962C8B-B14F-4D97-AF65-F5344CB8AC3E}">
        <p14:creationId xmlns:p14="http://schemas.microsoft.com/office/powerpoint/2010/main" val="28372069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41755"/>
            <a:ext cx="5472608" cy="3659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3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0" y="0"/>
            <a:ext cx="9163869" cy="5154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289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0"/>
            <a:ext cx="9143999" cy="516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797" y="411138"/>
            <a:ext cx="5616624" cy="42131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61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35"/>
            <a:ext cx="9175176" cy="51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347615"/>
            <a:ext cx="3312368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859087" y="1352154"/>
            <a:ext cx="29225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i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 </a:t>
            </a:r>
            <a:r>
              <a:rPr lang="ru-RU" sz="72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4 </a:t>
            </a:r>
            <a:endParaRPr lang="ru-RU" sz="7200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7200" b="1" dirty="0">
                <a:solidFill>
                  <a:srgbClr val="FF0000"/>
                </a:solidFill>
                <a:latin typeface="Arial" charset="0"/>
                <a:cs typeface="Arial" charset="0"/>
              </a:rPr>
              <a:t>класс</a:t>
            </a:r>
          </a:p>
        </p:txBody>
      </p:sp>
    </p:spTree>
    <p:extLst>
      <p:ext uri="{BB962C8B-B14F-4D97-AF65-F5344CB8AC3E}">
        <p14:creationId xmlns:p14="http://schemas.microsoft.com/office/powerpoint/2010/main" val="336776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642918" y="627534"/>
            <a:ext cx="6119813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srgbClr val="333399"/>
                </a:solidFill>
              </a:rPr>
              <a:t>Здравствуй,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srgbClr val="333399"/>
                </a:solidFill>
              </a:rPr>
              <a:t>школьный двор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srgbClr val="333399"/>
                </a:solidFill>
              </a:rPr>
              <a:t>И знакомый класс 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srgbClr val="333399"/>
                </a:solidFill>
              </a:rPr>
              <a:t>Все, что с давних пор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srgbClr val="333399"/>
                </a:solidFill>
              </a:rPr>
              <a:t>Было дорого для нас</a:t>
            </a:r>
            <a:r>
              <a:rPr lang="ru-RU" sz="4400" b="1" i="1" dirty="0">
                <a:solidFill>
                  <a:srgbClr val="333399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02287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951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2"/>
            <a:ext cx="9100712" cy="5107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115616" y="717409"/>
            <a:ext cx="7344816" cy="374441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 нежно нам всем </a:t>
            </a:r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сообщает,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пора школьных дней </a:t>
            </a:r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наступает.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летом солнечным надо</a:t>
            </a:r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проститься,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Хочешь, нет ли, а надо</a:t>
            </a:r>
          </a:p>
          <a:p>
            <a:pPr algn="r">
              <a:lnSpc>
                <a:spcPct val="90000"/>
              </a:lnSpc>
              <a:buFontTx/>
              <a:buNone/>
              <a:defRPr/>
            </a:pPr>
            <a:r>
              <a:rPr lang="ru-RU" sz="4000" b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учиться!</a:t>
            </a:r>
          </a:p>
        </p:txBody>
      </p:sp>
    </p:spTree>
    <p:extLst>
      <p:ext uri="{BB962C8B-B14F-4D97-AF65-F5344CB8AC3E}">
        <p14:creationId xmlns:p14="http://schemas.microsoft.com/office/powerpoint/2010/main" val="30759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6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4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0"/>
                            </p:stCondLst>
                            <p:childTnLst>
                              <p:par>
                                <p:cTn id="4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57" y="-7615"/>
            <a:ext cx="9254646" cy="515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311406"/>
            <a:ext cx="48600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000000"/>
                </a:solidFill>
                <a:latin typeface="Kunstler Script" pitchFamily="66" charset="0"/>
              </a:rPr>
              <a:t>ДЕНЬ ЗНАНИЙ</a:t>
            </a:r>
          </a:p>
          <a:p>
            <a:pPr lvl="0" algn="ctr"/>
            <a:r>
              <a:rPr lang="ru-RU" sz="2800" b="1" dirty="0">
                <a:solidFill>
                  <a:srgbClr val="000000"/>
                </a:solidFill>
              </a:rPr>
              <a:t>    Юлий Цезарь однажды сказал 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</a:rPr>
              <a:t>" Знание - это сила". </a:t>
            </a:r>
          </a:p>
          <a:p>
            <a:pPr lvl="0" algn="ctr"/>
            <a:r>
              <a:rPr lang="ru-RU" sz="2800" b="1" dirty="0">
                <a:solidFill>
                  <a:srgbClr val="000000"/>
                </a:solidFill>
              </a:rPr>
              <a:t>   В России День знаний по традиции отмечается - 1 сентября. </a:t>
            </a:r>
          </a:p>
          <a:p>
            <a:pPr lvl="0" algn="ctr"/>
            <a:r>
              <a:rPr lang="ru-RU" sz="2800" b="1" dirty="0">
                <a:solidFill>
                  <a:srgbClr val="000000"/>
                </a:solidFill>
              </a:rPr>
              <a:t>   Официально этот праздник был учрежден Верховным Советом СССР </a:t>
            </a:r>
          </a:p>
          <a:p>
            <a:pPr lvl="0" algn="ctr"/>
            <a:r>
              <a:rPr lang="ru-RU" sz="2800" b="1" dirty="0">
                <a:solidFill>
                  <a:srgbClr val="000000"/>
                </a:solidFill>
              </a:rPr>
              <a:t>    1 сентября 1984 года.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95127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202</Words>
  <Application>Microsoft Office PowerPoint</Application>
  <PresentationFormat>Экран (16:9)</PresentationFormat>
  <Paragraphs>53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Оформление по умолчанию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50</cp:revision>
  <dcterms:created xsi:type="dcterms:W3CDTF">2020-03-16T09:34:40Z</dcterms:created>
  <dcterms:modified xsi:type="dcterms:W3CDTF">2021-08-20T03:20:49Z</dcterms:modified>
</cp:coreProperties>
</file>