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9" r:id="rId4"/>
    <p:sldId id="257" r:id="rId5"/>
    <p:sldId id="258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071810"/>
            <a:ext cx="8062912" cy="2643206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Над проектом работают:</a:t>
            </a:r>
          </a:p>
          <a:p>
            <a:pPr algn="r"/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Апшев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mtClean="0">
                <a:solidFill>
                  <a:schemeClr val="tx1">
                    <a:lumMod val="95000"/>
                  </a:schemeClr>
                </a:solidFill>
              </a:rPr>
              <a:t>Амир</a:t>
            </a:r>
            <a:endParaRPr lang="en-US" smtClean="0">
              <a:solidFill>
                <a:schemeClr val="tx1">
                  <a:lumMod val="95000"/>
                </a:schemeClr>
              </a:solidFill>
            </a:endParaRPr>
          </a:p>
          <a:p>
            <a:pPr algn="r"/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Берхамов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Расул</a:t>
            </a:r>
          </a:p>
          <a:p>
            <a:pPr algn="r"/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Дзамихова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Лаура</a:t>
            </a:r>
            <a:endParaRPr lang="ru-RU" dirty="0" smtClean="0">
              <a:solidFill>
                <a:schemeClr val="tx1">
                  <a:lumMod val="95000"/>
                </a:schemeClr>
              </a:solidFill>
            </a:endParaRPr>
          </a:p>
          <a:p>
            <a:pPr algn="r"/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Науржанова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Ариана</a:t>
            </a:r>
            <a:endParaRPr lang="ru-RU" dirty="0" smtClean="0">
              <a:solidFill>
                <a:schemeClr val="tx1">
                  <a:lumMod val="95000"/>
                </a:schemeClr>
              </a:solidFill>
            </a:endParaRPr>
          </a:p>
          <a:p>
            <a:pPr algn="r"/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Тохтамышева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 Алина</a:t>
            </a:r>
          </a:p>
          <a:p>
            <a:pPr algn="r"/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Тохтамышев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 Аслан</a:t>
            </a:r>
          </a:p>
          <a:p>
            <a:pPr algn="r"/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Шханукова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Дарина</a:t>
            </a:r>
            <a:endParaRPr lang="ru-RU" dirty="0" smtClean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«Реставрация сельского клуба»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«Реставрация сельского клуба»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Picture 2" descr="C:\Users\202\Downloads\04-02-2020_06-55-35\IMG-20200117-WA0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8643998" cy="5429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«Реставрация сельского клуба»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32" name="Picture 12" descr="C:\Users\202\Downloads\04-02-2020_06-55-35\IMG-20200117-WA004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3500461" cy="2571768"/>
          </a:xfrm>
          <a:prstGeom prst="rect">
            <a:avLst/>
          </a:prstGeom>
          <a:noFill/>
        </p:spPr>
      </p:pic>
      <p:pic>
        <p:nvPicPr>
          <p:cNvPr id="17" name="Picture 2" descr="C:\Users\202\Downloads\04-02-2020_06-55-35\IMG-20200117-WA00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357298"/>
            <a:ext cx="3429023" cy="2571768"/>
          </a:xfrm>
          <a:prstGeom prst="rect">
            <a:avLst/>
          </a:prstGeom>
          <a:noFill/>
        </p:spPr>
      </p:pic>
      <p:pic>
        <p:nvPicPr>
          <p:cNvPr id="18" name="Picture 3" descr="C:\Users\202\Downloads\04-02-2020_06-55-35\IMG-20200117-WA00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929066"/>
            <a:ext cx="3429024" cy="2643206"/>
          </a:xfrm>
          <a:prstGeom prst="rect">
            <a:avLst/>
          </a:prstGeom>
          <a:noFill/>
        </p:spPr>
      </p:pic>
      <p:pic>
        <p:nvPicPr>
          <p:cNvPr id="19" name="Picture 4" descr="C:\Users\202\Downloads\04-02-2020_06-55-35\IMG-20200117-WA005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3929066"/>
            <a:ext cx="3488273" cy="26162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план-схема 1 этаж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1625" y="1581594"/>
            <a:ext cx="8504238" cy="4463162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«Реставрация сельского клуба»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950" y="5929330"/>
            <a:ext cx="18085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I </a:t>
            </a:r>
            <a:r>
              <a:rPr lang="ru-RU" sz="4400" dirty="0" smtClean="0">
                <a:solidFill>
                  <a:srgbClr val="FF0000"/>
                </a:solidFill>
              </a:rPr>
              <a:t>этаж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«Реставрация сельского клуба»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G:\план-схема 2 этаж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1625" y="1581594"/>
            <a:ext cx="8504238" cy="446316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357950" y="5929330"/>
            <a:ext cx="20281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II </a:t>
            </a:r>
            <a:r>
              <a:rPr lang="ru-RU" sz="4400" dirty="0" smtClean="0">
                <a:solidFill>
                  <a:srgbClr val="FF0000"/>
                </a:solidFill>
              </a:rPr>
              <a:t>этаж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«Реставрация сельского клуба»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202\Downloads\03-02-2020_19-27-15\IMG_20200129_16211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3000363" cy="2413855"/>
          </a:xfrm>
          <a:prstGeom prst="rect">
            <a:avLst/>
          </a:prstGeom>
          <a:noFill/>
        </p:spPr>
      </p:pic>
      <p:pic>
        <p:nvPicPr>
          <p:cNvPr id="7" name="Picture 2" descr="C:\Users\202\Downloads\03-02-2020_19-27-15\IMG_20200131_1412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167461"/>
            <a:ext cx="2637963" cy="2404415"/>
          </a:xfrm>
          <a:prstGeom prst="rect">
            <a:avLst/>
          </a:prstGeom>
          <a:noFill/>
        </p:spPr>
      </p:pic>
      <p:pic>
        <p:nvPicPr>
          <p:cNvPr id="8" name="Picture 3" descr="C:\Users\202\Downloads\03-02-2020_19-27-15\IMG_20200131_1314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29066"/>
            <a:ext cx="3429024" cy="2768223"/>
          </a:xfrm>
          <a:prstGeom prst="rect">
            <a:avLst/>
          </a:prstGeom>
          <a:noFill/>
        </p:spPr>
      </p:pic>
      <p:pic>
        <p:nvPicPr>
          <p:cNvPr id="10" name="Picture 6" descr="C:\Users\202\Downloads\03-02-2020_19-27-15\IMG_20200131_1451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9017" y="3857628"/>
            <a:ext cx="3464983" cy="2813051"/>
          </a:xfrm>
          <a:prstGeom prst="rect">
            <a:avLst/>
          </a:prstGeom>
          <a:noFill/>
        </p:spPr>
      </p:pic>
      <p:pic>
        <p:nvPicPr>
          <p:cNvPr id="9" name="Picture 5" descr="C:\Users\202\Downloads\03-02-2020_19-27-15\IMG_20200129_1621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3643314"/>
            <a:ext cx="2553500" cy="3214686"/>
          </a:xfrm>
          <a:prstGeom prst="rect">
            <a:avLst/>
          </a:prstGeom>
          <a:noFill/>
        </p:spPr>
      </p:pic>
      <p:pic>
        <p:nvPicPr>
          <p:cNvPr id="11" name="Picture 7" descr="C:\Users\202\Downloads\03-02-2020_19-27-15\IMG_20200131_1521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1214422"/>
            <a:ext cx="2952770" cy="24288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«Реставрация сельского клуба»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104" name="Picture 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390555" y="2033573"/>
            <a:ext cx="52197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13874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«Реставрация сельского клуба»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4823"/>
          <a:stretch>
            <a:fillRect/>
          </a:stretch>
        </p:blipFill>
        <p:spPr bwMode="auto">
          <a:xfrm>
            <a:off x="0" y="1357298"/>
            <a:ext cx="4496243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143248"/>
            <a:ext cx="439562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62</TotalTime>
  <Words>70</Words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Официальная</vt:lpstr>
      <vt:lpstr>Проект «Реставрация сельского клуба»</vt:lpstr>
      <vt:lpstr>Проект «Реставрация сельского клуба»</vt:lpstr>
      <vt:lpstr>Проект «Реставрация сельского клуба»</vt:lpstr>
      <vt:lpstr>Проект «Реставрация сельского клуба»</vt:lpstr>
      <vt:lpstr>Проект «Реставрация сельского клуба»</vt:lpstr>
      <vt:lpstr>Проект «Реставрация сельского клуба»</vt:lpstr>
      <vt:lpstr>Проект «Реставрация сельского клуба»</vt:lpstr>
      <vt:lpstr>Проект «Реставрация сельского клуба»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«Реставрация сельского клуба»</dc:title>
  <dc:creator>202</dc:creator>
  <cp:lastModifiedBy>202</cp:lastModifiedBy>
  <cp:revision>8</cp:revision>
  <dcterms:created xsi:type="dcterms:W3CDTF">2020-02-04T19:20:08Z</dcterms:created>
  <dcterms:modified xsi:type="dcterms:W3CDTF">2020-02-04T20:34:04Z</dcterms:modified>
</cp:coreProperties>
</file>