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FF0EB8-7E16-4382-92E8-ECF35A0B1134}" type="doc">
      <dgm:prSet loTypeId="urn:microsoft.com/office/officeart/2005/8/layout/pyramid1" loCatId="pyramid" qsTypeId="urn:microsoft.com/office/officeart/2005/8/quickstyle/simple1" qsCatId="simple" csTypeId="urn:microsoft.com/office/officeart/2005/8/colors/accent0_1" csCatId="mainScheme" phldr="1"/>
      <dgm:spPr/>
    </dgm:pt>
    <dgm:pt modelId="{7D2D0367-1243-41BE-8C24-CDC80E6C6B92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037DC3D1-8715-4C5E-88D3-1C28C320AE01}" type="parTrans" cxnId="{0950E405-C3DA-4AC7-9762-3F2E803A2D02}">
      <dgm:prSet/>
      <dgm:spPr/>
      <dgm:t>
        <a:bodyPr/>
        <a:lstStyle/>
        <a:p>
          <a:endParaRPr lang="ru-RU"/>
        </a:p>
      </dgm:t>
    </dgm:pt>
    <dgm:pt modelId="{EBCEAFCB-2139-417D-9721-F2B70F51EDD9}" type="sibTrans" cxnId="{0950E405-C3DA-4AC7-9762-3F2E803A2D02}">
      <dgm:prSet/>
      <dgm:spPr/>
      <dgm:t>
        <a:bodyPr/>
        <a:lstStyle/>
        <a:p>
          <a:endParaRPr lang="ru-RU"/>
        </a:p>
      </dgm:t>
    </dgm:pt>
    <dgm:pt modelId="{2AD11494-EDE8-4065-B059-3BF89B398FF8}">
      <dgm:prSet/>
      <dgm:spPr/>
      <dgm:t>
        <a:bodyPr/>
        <a:lstStyle/>
        <a:p>
          <a:endParaRPr lang="ru-RU"/>
        </a:p>
      </dgm:t>
    </dgm:pt>
    <dgm:pt modelId="{49609ED6-F1E0-4181-9D31-A5FF7E1E0771}" type="parTrans" cxnId="{72E50907-43CA-49FB-99D5-0FC53E7B7702}">
      <dgm:prSet/>
      <dgm:spPr/>
      <dgm:t>
        <a:bodyPr/>
        <a:lstStyle/>
        <a:p>
          <a:endParaRPr lang="ru-RU"/>
        </a:p>
      </dgm:t>
    </dgm:pt>
    <dgm:pt modelId="{BD0FFB8C-0D3E-46A9-8D75-87A74D2851A4}" type="sibTrans" cxnId="{72E50907-43CA-49FB-99D5-0FC53E7B7702}">
      <dgm:prSet/>
      <dgm:spPr/>
      <dgm:t>
        <a:bodyPr/>
        <a:lstStyle/>
        <a:p>
          <a:endParaRPr lang="ru-RU"/>
        </a:p>
      </dgm:t>
    </dgm:pt>
    <dgm:pt modelId="{361A9724-1457-43DC-8016-513A70C8F5B2}">
      <dgm:prSet/>
      <dgm:spPr/>
      <dgm:t>
        <a:bodyPr/>
        <a:lstStyle/>
        <a:p>
          <a:endParaRPr lang="ru-RU"/>
        </a:p>
      </dgm:t>
    </dgm:pt>
    <dgm:pt modelId="{2CAD9665-2D8C-4D09-A6BA-A620B53A973D}" type="parTrans" cxnId="{1740CA50-1FE4-4C26-BF0F-0D37243091C4}">
      <dgm:prSet/>
      <dgm:spPr/>
      <dgm:t>
        <a:bodyPr/>
        <a:lstStyle/>
        <a:p>
          <a:endParaRPr lang="ru-RU"/>
        </a:p>
      </dgm:t>
    </dgm:pt>
    <dgm:pt modelId="{B4A2E4DB-7EC3-478E-BB2F-77BB89819F26}" type="sibTrans" cxnId="{1740CA50-1FE4-4C26-BF0F-0D37243091C4}">
      <dgm:prSet/>
      <dgm:spPr/>
      <dgm:t>
        <a:bodyPr/>
        <a:lstStyle/>
        <a:p>
          <a:endParaRPr lang="ru-RU"/>
        </a:p>
      </dgm:t>
    </dgm:pt>
    <dgm:pt modelId="{26843EFC-CC84-4304-8F14-64E1F7D08FE4}">
      <dgm:prSet/>
      <dgm:spPr/>
      <dgm:t>
        <a:bodyPr/>
        <a:lstStyle/>
        <a:p>
          <a:endParaRPr lang="ru-RU"/>
        </a:p>
      </dgm:t>
    </dgm:pt>
    <dgm:pt modelId="{45642CC0-FE18-4319-8840-94AAAE54B482}" type="parTrans" cxnId="{A17E2411-C784-4EA4-9A1D-CFB449EABAB5}">
      <dgm:prSet/>
      <dgm:spPr/>
      <dgm:t>
        <a:bodyPr/>
        <a:lstStyle/>
        <a:p>
          <a:endParaRPr lang="ru-RU"/>
        </a:p>
      </dgm:t>
    </dgm:pt>
    <dgm:pt modelId="{8BC9DC58-499C-403D-9EE5-4D7DBA1712FB}" type="sibTrans" cxnId="{A17E2411-C784-4EA4-9A1D-CFB449EABAB5}">
      <dgm:prSet/>
      <dgm:spPr/>
      <dgm:t>
        <a:bodyPr/>
        <a:lstStyle/>
        <a:p>
          <a:endParaRPr lang="ru-RU"/>
        </a:p>
      </dgm:t>
    </dgm:pt>
    <dgm:pt modelId="{FF2B5DC4-D3FC-4B37-8AED-DEF01F7A01DA}">
      <dgm:prSet/>
      <dgm:spPr/>
      <dgm:t>
        <a:bodyPr/>
        <a:lstStyle/>
        <a:p>
          <a:endParaRPr lang="ru-RU"/>
        </a:p>
      </dgm:t>
    </dgm:pt>
    <dgm:pt modelId="{D9EF3467-6F56-497A-941C-7E7A30BE48F1}" type="parTrans" cxnId="{9FC9B5CD-5ED5-44CD-889D-AD0203D120EB}">
      <dgm:prSet/>
      <dgm:spPr/>
      <dgm:t>
        <a:bodyPr/>
        <a:lstStyle/>
        <a:p>
          <a:endParaRPr lang="ru-RU"/>
        </a:p>
      </dgm:t>
    </dgm:pt>
    <dgm:pt modelId="{7A0E3BFF-7150-4D31-8774-95C57D63F361}" type="sibTrans" cxnId="{9FC9B5CD-5ED5-44CD-889D-AD0203D120EB}">
      <dgm:prSet/>
      <dgm:spPr/>
      <dgm:t>
        <a:bodyPr/>
        <a:lstStyle/>
        <a:p>
          <a:endParaRPr lang="ru-RU"/>
        </a:p>
      </dgm:t>
    </dgm:pt>
    <dgm:pt modelId="{79CBDC15-9147-4551-9272-251DD6A34B97}">
      <dgm:prSet/>
      <dgm:spPr/>
      <dgm:t>
        <a:bodyPr/>
        <a:lstStyle/>
        <a:p>
          <a:endParaRPr lang="ru-RU"/>
        </a:p>
      </dgm:t>
    </dgm:pt>
    <dgm:pt modelId="{13039FC1-2FBB-4B5A-8ABD-69D004B27976}" type="parTrans" cxnId="{929000E8-EF27-4E3C-86BF-4C2F9E4D282C}">
      <dgm:prSet/>
      <dgm:spPr/>
      <dgm:t>
        <a:bodyPr/>
        <a:lstStyle/>
        <a:p>
          <a:endParaRPr lang="ru-RU"/>
        </a:p>
      </dgm:t>
    </dgm:pt>
    <dgm:pt modelId="{20B7961E-19A5-4216-B20A-54556F41EC6B}" type="sibTrans" cxnId="{929000E8-EF27-4E3C-86BF-4C2F9E4D282C}">
      <dgm:prSet/>
      <dgm:spPr/>
      <dgm:t>
        <a:bodyPr/>
        <a:lstStyle/>
        <a:p>
          <a:endParaRPr lang="ru-RU"/>
        </a:p>
      </dgm:t>
    </dgm:pt>
    <dgm:pt modelId="{AC6DBCD9-F6BA-4D91-B4BE-F225FF4EE0E9}">
      <dgm:prSet/>
      <dgm:spPr/>
      <dgm:t>
        <a:bodyPr/>
        <a:lstStyle/>
        <a:p>
          <a:endParaRPr lang="ru-RU"/>
        </a:p>
      </dgm:t>
    </dgm:pt>
    <dgm:pt modelId="{1D5740A4-0F09-4810-BCF4-8291F46090E4}" type="parTrans" cxnId="{F0BEF429-CA29-4E3C-BC90-7331EE2223D0}">
      <dgm:prSet/>
      <dgm:spPr/>
      <dgm:t>
        <a:bodyPr/>
        <a:lstStyle/>
        <a:p>
          <a:endParaRPr lang="ru-RU"/>
        </a:p>
      </dgm:t>
    </dgm:pt>
    <dgm:pt modelId="{961BCECA-4B43-4428-AA55-B230EDEE4B5F}" type="sibTrans" cxnId="{F0BEF429-CA29-4E3C-BC90-7331EE2223D0}">
      <dgm:prSet/>
      <dgm:spPr/>
      <dgm:t>
        <a:bodyPr/>
        <a:lstStyle/>
        <a:p>
          <a:endParaRPr lang="ru-RU"/>
        </a:p>
      </dgm:t>
    </dgm:pt>
    <dgm:pt modelId="{1BF1568E-9126-4304-89E7-C8963044DEC1}" type="pres">
      <dgm:prSet presAssocID="{91FF0EB8-7E16-4382-92E8-ECF35A0B1134}" presName="Name0" presStyleCnt="0">
        <dgm:presLayoutVars>
          <dgm:dir/>
          <dgm:animLvl val="lvl"/>
          <dgm:resizeHandles val="exact"/>
        </dgm:presLayoutVars>
      </dgm:prSet>
      <dgm:spPr/>
    </dgm:pt>
    <dgm:pt modelId="{5B7FCC9D-BAE1-49E0-A5EF-A59F3EBBDC9C}" type="pres">
      <dgm:prSet presAssocID="{2AD11494-EDE8-4065-B059-3BF89B398FF8}" presName="Name8" presStyleCnt="0"/>
      <dgm:spPr/>
    </dgm:pt>
    <dgm:pt modelId="{0E6A92DC-43C4-44E4-BAF4-01BB56FC9E6E}" type="pres">
      <dgm:prSet presAssocID="{2AD11494-EDE8-4065-B059-3BF89B398FF8}" presName="level" presStyleLbl="node1" presStyleIdx="0" presStyleCnt="7">
        <dgm:presLayoutVars>
          <dgm:chMax val="1"/>
          <dgm:bulletEnabled val="1"/>
        </dgm:presLayoutVars>
      </dgm:prSet>
      <dgm:spPr/>
    </dgm:pt>
    <dgm:pt modelId="{52BC4CCA-C43F-4482-A1D6-C59B465F1EF6}" type="pres">
      <dgm:prSet presAssocID="{2AD11494-EDE8-4065-B059-3BF89B398FF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FE3D07-E134-40C4-8CEB-4C65E49E9EB7}" type="pres">
      <dgm:prSet presAssocID="{361A9724-1457-43DC-8016-513A70C8F5B2}" presName="Name8" presStyleCnt="0"/>
      <dgm:spPr/>
    </dgm:pt>
    <dgm:pt modelId="{AEB1E4B9-851D-4145-88DD-AC170E2EF36F}" type="pres">
      <dgm:prSet presAssocID="{361A9724-1457-43DC-8016-513A70C8F5B2}" presName="level" presStyleLbl="node1" presStyleIdx="1" presStyleCnt="7">
        <dgm:presLayoutVars>
          <dgm:chMax val="1"/>
          <dgm:bulletEnabled val="1"/>
        </dgm:presLayoutVars>
      </dgm:prSet>
      <dgm:spPr/>
    </dgm:pt>
    <dgm:pt modelId="{4389D0CF-4B37-4CFD-84A2-B1AFF8B74CFF}" type="pres">
      <dgm:prSet presAssocID="{361A9724-1457-43DC-8016-513A70C8F5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A104FF1-BF20-4646-9DDF-455E7F970D0C}" type="pres">
      <dgm:prSet presAssocID="{26843EFC-CC84-4304-8F14-64E1F7D08FE4}" presName="Name8" presStyleCnt="0"/>
      <dgm:spPr/>
    </dgm:pt>
    <dgm:pt modelId="{C22A5853-2647-4917-A7D2-5F093D9229D3}" type="pres">
      <dgm:prSet presAssocID="{26843EFC-CC84-4304-8F14-64E1F7D08FE4}" presName="level" presStyleLbl="node1" presStyleIdx="2" presStyleCnt="7">
        <dgm:presLayoutVars>
          <dgm:chMax val="1"/>
          <dgm:bulletEnabled val="1"/>
        </dgm:presLayoutVars>
      </dgm:prSet>
      <dgm:spPr/>
    </dgm:pt>
    <dgm:pt modelId="{1BFC623F-4E0D-40A9-909C-045EC6E3680A}" type="pres">
      <dgm:prSet presAssocID="{26843EFC-CC84-4304-8F14-64E1F7D08FE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0A74FFA-5F50-47DD-88BE-607C4117E821}" type="pres">
      <dgm:prSet presAssocID="{FF2B5DC4-D3FC-4B37-8AED-DEF01F7A01DA}" presName="Name8" presStyleCnt="0"/>
      <dgm:spPr/>
    </dgm:pt>
    <dgm:pt modelId="{C3A1D2CD-B484-4334-9619-0161CB7C512C}" type="pres">
      <dgm:prSet presAssocID="{FF2B5DC4-D3FC-4B37-8AED-DEF01F7A01DA}" presName="level" presStyleLbl="node1" presStyleIdx="3" presStyleCnt="7">
        <dgm:presLayoutVars>
          <dgm:chMax val="1"/>
          <dgm:bulletEnabled val="1"/>
        </dgm:presLayoutVars>
      </dgm:prSet>
      <dgm:spPr/>
    </dgm:pt>
    <dgm:pt modelId="{DD788764-64ED-4A9A-B0A5-19CFB9397C3D}" type="pres">
      <dgm:prSet presAssocID="{FF2B5DC4-D3FC-4B37-8AED-DEF01F7A01D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1401F5-3CDC-4E0C-8715-EA2CF6E862AF}" type="pres">
      <dgm:prSet presAssocID="{79CBDC15-9147-4551-9272-251DD6A34B97}" presName="Name8" presStyleCnt="0"/>
      <dgm:spPr/>
    </dgm:pt>
    <dgm:pt modelId="{D6FF62DE-08DB-4311-B6A7-6E6732094A09}" type="pres">
      <dgm:prSet presAssocID="{79CBDC15-9147-4551-9272-251DD6A34B97}" presName="level" presStyleLbl="node1" presStyleIdx="4" presStyleCnt="7">
        <dgm:presLayoutVars>
          <dgm:chMax val="1"/>
          <dgm:bulletEnabled val="1"/>
        </dgm:presLayoutVars>
      </dgm:prSet>
      <dgm:spPr/>
    </dgm:pt>
    <dgm:pt modelId="{A4179E66-CA99-4D78-8080-7F500410A6F9}" type="pres">
      <dgm:prSet presAssocID="{79CBDC15-9147-4551-9272-251DD6A34B9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D2A9BE-F30E-46E1-8BA2-19390871EDAB}" type="pres">
      <dgm:prSet presAssocID="{AC6DBCD9-F6BA-4D91-B4BE-F225FF4EE0E9}" presName="Name8" presStyleCnt="0"/>
      <dgm:spPr/>
    </dgm:pt>
    <dgm:pt modelId="{D8EAF2BC-11D1-4EB1-867C-AECDE1533311}" type="pres">
      <dgm:prSet presAssocID="{AC6DBCD9-F6BA-4D91-B4BE-F225FF4EE0E9}" presName="level" presStyleLbl="node1" presStyleIdx="5" presStyleCnt="7">
        <dgm:presLayoutVars>
          <dgm:chMax val="1"/>
          <dgm:bulletEnabled val="1"/>
        </dgm:presLayoutVars>
      </dgm:prSet>
      <dgm:spPr/>
    </dgm:pt>
    <dgm:pt modelId="{853D7569-758E-48E0-A041-A30179678E82}" type="pres">
      <dgm:prSet presAssocID="{AC6DBCD9-F6BA-4D91-B4BE-F225FF4EE0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666AD60-D01E-4368-8202-83FADEAD47B3}" type="pres">
      <dgm:prSet presAssocID="{7D2D0367-1243-41BE-8C24-CDC80E6C6B92}" presName="Name8" presStyleCnt="0"/>
      <dgm:spPr/>
    </dgm:pt>
    <dgm:pt modelId="{33C3D568-057A-48BF-8F49-7194218A05FC}" type="pres">
      <dgm:prSet presAssocID="{7D2D0367-1243-41BE-8C24-CDC80E6C6B92}" presName="level" presStyleLbl="node1" presStyleIdx="6" presStyleCnt="7">
        <dgm:presLayoutVars>
          <dgm:chMax val="1"/>
          <dgm:bulletEnabled val="1"/>
        </dgm:presLayoutVars>
      </dgm:prSet>
      <dgm:spPr/>
    </dgm:pt>
    <dgm:pt modelId="{29E98B39-121B-4AFB-9CC0-88A7BCF6B022}" type="pres">
      <dgm:prSet presAssocID="{7D2D0367-1243-41BE-8C24-CDC80E6C6B9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0950E405-C3DA-4AC7-9762-3F2E803A2D02}" srcId="{91FF0EB8-7E16-4382-92E8-ECF35A0B1134}" destId="{7D2D0367-1243-41BE-8C24-CDC80E6C6B92}" srcOrd="6" destOrd="0" parTransId="{037DC3D1-8715-4C5E-88D3-1C28C320AE01}" sibTransId="{EBCEAFCB-2139-417D-9721-F2B70F51EDD9}"/>
    <dgm:cxn modelId="{143385C5-DC37-48A6-AC03-CEB095D54C77}" type="presOf" srcId="{7D2D0367-1243-41BE-8C24-CDC80E6C6B92}" destId="{33C3D568-057A-48BF-8F49-7194218A05FC}" srcOrd="0" destOrd="0" presId="urn:microsoft.com/office/officeart/2005/8/layout/pyramid1"/>
    <dgm:cxn modelId="{3625D057-1BE5-4564-BFDF-A473B02F6E76}" type="presOf" srcId="{361A9724-1457-43DC-8016-513A70C8F5B2}" destId="{AEB1E4B9-851D-4145-88DD-AC170E2EF36F}" srcOrd="0" destOrd="0" presId="urn:microsoft.com/office/officeart/2005/8/layout/pyramid1"/>
    <dgm:cxn modelId="{929000E8-EF27-4E3C-86BF-4C2F9E4D282C}" srcId="{91FF0EB8-7E16-4382-92E8-ECF35A0B1134}" destId="{79CBDC15-9147-4551-9272-251DD6A34B97}" srcOrd="4" destOrd="0" parTransId="{13039FC1-2FBB-4B5A-8ABD-69D004B27976}" sibTransId="{20B7961E-19A5-4216-B20A-54556F41EC6B}"/>
    <dgm:cxn modelId="{57BFBEA9-E1CF-4DF2-994C-E574F635E672}" type="presOf" srcId="{2AD11494-EDE8-4065-B059-3BF89B398FF8}" destId="{52BC4CCA-C43F-4482-A1D6-C59B465F1EF6}" srcOrd="1" destOrd="0" presId="urn:microsoft.com/office/officeart/2005/8/layout/pyramid1"/>
    <dgm:cxn modelId="{22B831A7-13D7-4A2A-A60E-43CCCFFA9062}" type="presOf" srcId="{91FF0EB8-7E16-4382-92E8-ECF35A0B1134}" destId="{1BF1568E-9126-4304-89E7-C8963044DEC1}" srcOrd="0" destOrd="0" presId="urn:microsoft.com/office/officeart/2005/8/layout/pyramid1"/>
    <dgm:cxn modelId="{42A1C819-6225-4088-BC5F-4975A74087BD}" type="presOf" srcId="{79CBDC15-9147-4551-9272-251DD6A34B97}" destId="{A4179E66-CA99-4D78-8080-7F500410A6F9}" srcOrd="1" destOrd="0" presId="urn:microsoft.com/office/officeart/2005/8/layout/pyramid1"/>
    <dgm:cxn modelId="{6DFDE400-195C-4CCE-A528-A9E7A11AF64C}" type="presOf" srcId="{361A9724-1457-43DC-8016-513A70C8F5B2}" destId="{4389D0CF-4B37-4CFD-84A2-B1AFF8B74CFF}" srcOrd="1" destOrd="0" presId="urn:microsoft.com/office/officeart/2005/8/layout/pyramid1"/>
    <dgm:cxn modelId="{F007AE84-13F7-402A-AA2A-22B5AF9F8180}" type="presOf" srcId="{26843EFC-CC84-4304-8F14-64E1F7D08FE4}" destId="{C22A5853-2647-4917-A7D2-5F093D9229D3}" srcOrd="0" destOrd="0" presId="urn:microsoft.com/office/officeart/2005/8/layout/pyramid1"/>
    <dgm:cxn modelId="{1740CA50-1FE4-4C26-BF0F-0D37243091C4}" srcId="{91FF0EB8-7E16-4382-92E8-ECF35A0B1134}" destId="{361A9724-1457-43DC-8016-513A70C8F5B2}" srcOrd="1" destOrd="0" parTransId="{2CAD9665-2D8C-4D09-A6BA-A620B53A973D}" sibTransId="{B4A2E4DB-7EC3-478E-BB2F-77BB89819F26}"/>
    <dgm:cxn modelId="{39453906-900A-4F71-89DB-CCEF4030578A}" type="presOf" srcId="{FF2B5DC4-D3FC-4B37-8AED-DEF01F7A01DA}" destId="{C3A1D2CD-B484-4334-9619-0161CB7C512C}" srcOrd="0" destOrd="0" presId="urn:microsoft.com/office/officeart/2005/8/layout/pyramid1"/>
    <dgm:cxn modelId="{AED6F0E5-DC4E-4161-BAF6-E619C556DDCD}" type="presOf" srcId="{AC6DBCD9-F6BA-4D91-B4BE-F225FF4EE0E9}" destId="{853D7569-758E-48E0-A041-A30179678E82}" srcOrd="1" destOrd="0" presId="urn:microsoft.com/office/officeart/2005/8/layout/pyramid1"/>
    <dgm:cxn modelId="{A9946024-08B7-4E75-AB04-51390B0E6636}" type="presOf" srcId="{26843EFC-CC84-4304-8F14-64E1F7D08FE4}" destId="{1BFC623F-4E0D-40A9-909C-045EC6E3680A}" srcOrd="1" destOrd="0" presId="urn:microsoft.com/office/officeart/2005/8/layout/pyramid1"/>
    <dgm:cxn modelId="{A17E2411-C784-4EA4-9A1D-CFB449EABAB5}" srcId="{91FF0EB8-7E16-4382-92E8-ECF35A0B1134}" destId="{26843EFC-CC84-4304-8F14-64E1F7D08FE4}" srcOrd="2" destOrd="0" parTransId="{45642CC0-FE18-4319-8840-94AAAE54B482}" sibTransId="{8BC9DC58-499C-403D-9EE5-4D7DBA1712FB}"/>
    <dgm:cxn modelId="{00B0140C-0897-4E73-AB4E-75CF243770F7}" type="presOf" srcId="{7D2D0367-1243-41BE-8C24-CDC80E6C6B92}" destId="{29E98B39-121B-4AFB-9CC0-88A7BCF6B022}" srcOrd="1" destOrd="0" presId="urn:microsoft.com/office/officeart/2005/8/layout/pyramid1"/>
    <dgm:cxn modelId="{72E50907-43CA-49FB-99D5-0FC53E7B7702}" srcId="{91FF0EB8-7E16-4382-92E8-ECF35A0B1134}" destId="{2AD11494-EDE8-4065-B059-3BF89B398FF8}" srcOrd="0" destOrd="0" parTransId="{49609ED6-F1E0-4181-9D31-A5FF7E1E0771}" sibTransId="{BD0FFB8C-0D3E-46A9-8D75-87A74D2851A4}"/>
    <dgm:cxn modelId="{4AF7FD8B-1527-476C-B8F4-ED521428173C}" type="presOf" srcId="{FF2B5DC4-D3FC-4B37-8AED-DEF01F7A01DA}" destId="{DD788764-64ED-4A9A-B0A5-19CFB9397C3D}" srcOrd="1" destOrd="0" presId="urn:microsoft.com/office/officeart/2005/8/layout/pyramid1"/>
    <dgm:cxn modelId="{F7EE0A52-8D51-4D77-AE7F-457E7FB21E69}" type="presOf" srcId="{2AD11494-EDE8-4065-B059-3BF89B398FF8}" destId="{0E6A92DC-43C4-44E4-BAF4-01BB56FC9E6E}" srcOrd="0" destOrd="0" presId="urn:microsoft.com/office/officeart/2005/8/layout/pyramid1"/>
    <dgm:cxn modelId="{F0BEF429-CA29-4E3C-BC90-7331EE2223D0}" srcId="{91FF0EB8-7E16-4382-92E8-ECF35A0B1134}" destId="{AC6DBCD9-F6BA-4D91-B4BE-F225FF4EE0E9}" srcOrd="5" destOrd="0" parTransId="{1D5740A4-0F09-4810-BCF4-8291F46090E4}" sibTransId="{961BCECA-4B43-4428-AA55-B230EDEE4B5F}"/>
    <dgm:cxn modelId="{8E4764EC-94C3-4F88-B472-720205AA4336}" type="presOf" srcId="{AC6DBCD9-F6BA-4D91-B4BE-F225FF4EE0E9}" destId="{D8EAF2BC-11D1-4EB1-867C-AECDE1533311}" srcOrd="0" destOrd="0" presId="urn:microsoft.com/office/officeart/2005/8/layout/pyramid1"/>
    <dgm:cxn modelId="{C95EE188-ACDB-4916-BDE2-644D3D8E8FA8}" type="presOf" srcId="{79CBDC15-9147-4551-9272-251DD6A34B97}" destId="{D6FF62DE-08DB-4311-B6A7-6E6732094A09}" srcOrd="0" destOrd="0" presId="urn:microsoft.com/office/officeart/2005/8/layout/pyramid1"/>
    <dgm:cxn modelId="{9FC9B5CD-5ED5-44CD-889D-AD0203D120EB}" srcId="{91FF0EB8-7E16-4382-92E8-ECF35A0B1134}" destId="{FF2B5DC4-D3FC-4B37-8AED-DEF01F7A01DA}" srcOrd="3" destOrd="0" parTransId="{D9EF3467-6F56-497A-941C-7E7A30BE48F1}" sibTransId="{7A0E3BFF-7150-4D31-8774-95C57D63F361}"/>
    <dgm:cxn modelId="{49EB8F41-D593-47F0-9D4E-09AA9B619CEF}" type="presParOf" srcId="{1BF1568E-9126-4304-89E7-C8963044DEC1}" destId="{5B7FCC9D-BAE1-49E0-A5EF-A59F3EBBDC9C}" srcOrd="0" destOrd="0" presId="urn:microsoft.com/office/officeart/2005/8/layout/pyramid1"/>
    <dgm:cxn modelId="{5781A04B-02AD-4B59-9695-36A71A622B1C}" type="presParOf" srcId="{5B7FCC9D-BAE1-49E0-A5EF-A59F3EBBDC9C}" destId="{0E6A92DC-43C4-44E4-BAF4-01BB56FC9E6E}" srcOrd="0" destOrd="0" presId="urn:microsoft.com/office/officeart/2005/8/layout/pyramid1"/>
    <dgm:cxn modelId="{CCBEDC8B-3178-4E89-AAC9-5C572CB1B617}" type="presParOf" srcId="{5B7FCC9D-BAE1-49E0-A5EF-A59F3EBBDC9C}" destId="{52BC4CCA-C43F-4482-A1D6-C59B465F1EF6}" srcOrd="1" destOrd="0" presId="urn:microsoft.com/office/officeart/2005/8/layout/pyramid1"/>
    <dgm:cxn modelId="{D0477FB3-28CA-4D1C-8181-325F2AA250FE}" type="presParOf" srcId="{1BF1568E-9126-4304-89E7-C8963044DEC1}" destId="{B5FE3D07-E134-40C4-8CEB-4C65E49E9EB7}" srcOrd="1" destOrd="0" presId="urn:microsoft.com/office/officeart/2005/8/layout/pyramid1"/>
    <dgm:cxn modelId="{CBDB2CBF-49CC-4799-88C9-B439A6B272CB}" type="presParOf" srcId="{B5FE3D07-E134-40C4-8CEB-4C65E49E9EB7}" destId="{AEB1E4B9-851D-4145-88DD-AC170E2EF36F}" srcOrd="0" destOrd="0" presId="urn:microsoft.com/office/officeart/2005/8/layout/pyramid1"/>
    <dgm:cxn modelId="{D3B2674B-16C9-4EE3-AF47-49610E6C3561}" type="presParOf" srcId="{B5FE3D07-E134-40C4-8CEB-4C65E49E9EB7}" destId="{4389D0CF-4B37-4CFD-84A2-B1AFF8B74CFF}" srcOrd="1" destOrd="0" presId="urn:microsoft.com/office/officeart/2005/8/layout/pyramid1"/>
    <dgm:cxn modelId="{D0D7A612-2B9D-4F53-B163-B9B44F90EE96}" type="presParOf" srcId="{1BF1568E-9126-4304-89E7-C8963044DEC1}" destId="{3A104FF1-BF20-4646-9DDF-455E7F970D0C}" srcOrd="2" destOrd="0" presId="urn:microsoft.com/office/officeart/2005/8/layout/pyramid1"/>
    <dgm:cxn modelId="{66B0CA38-39E2-4B0E-945A-0066985C949F}" type="presParOf" srcId="{3A104FF1-BF20-4646-9DDF-455E7F970D0C}" destId="{C22A5853-2647-4917-A7D2-5F093D9229D3}" srcOrd="0" destOrd="0" presId="urn:microsoft.com/office/officeart/2005/8/layout/pyramid1"/>
    <dgm:cxn modelId="{D88E175A-1933-47D5-AB35-761B020D2B73}" type="presParOf" srcId="{3A104FF1-BF20-4646-9DDF-455E7F970D0C}" destId="{1BFC623F-4E0D-40A9-909C-045EC6E3680A}" srcOrd="1" destOrd="0" presId="urn:microsoft.com/office/officeart/2005/8/layout/pyramid1"/>
    <dgm:cxn modelId="{32BBC1DE-4B16-4F42-8E60-BB6DA3C4B207}" type="presParOf" srcId="{1BF1568E-9126-4304-89E7-C8963044DEC1}" destId="{70A74FFA-5F50-47DD-88BE-607C4117E821}" srcOrd="3" destOrd="0" presId="urn:microsoft.com/office/officeart/2005/8/layout/pyramid1"/>
    <dgm:cxn modelId="{065EF91A-5A8A-4A61-981A-156BDECBE5FC}" type="presParOf" srcId="{70A74FFA-5F50-47DD-88BE-607C4117E821}" destId="{C3A1D2CD-B484-4334-9619-0161CB7C512C}" srcOrd="0" destOrd="0" presId="urn:microsoft.com/office/officeart/2005/8/layout/pyramid1"/>
    <dgm:cxn modelId="{85E89197-3CF5-4A6C-8EB0-8C972999CB1E}" type="presParOf" srcId="{70A74FFA-5F50-47DD-88BE-607C4117E821}" destId="{DD788764-64ED-4A9A-B0A5-19CFB9397C3D}" srcOrd="1" destOrd="0" presId="urn:microsoft.com/office/officeart/2005/8/layout/pyramid1"/>
    <dgm:cxn modelId="{74EF4E97-B84B-4013-9C35-DA441731BF80}" type="presParOf" srcId="{1BF1568E-9126-4304-89E7-C8963044DEC1}" destId="{C01401F5-3CDC-4E0C-8715-EA2CF6E862AF}" srcOrd="4" destOrd="0" presId="urn:microsoft.com/office/officeart/2005/8/layout/pyramid1"/>
    <dgm:cxn modelId="{C8BDAE6F-C0D0-4BA8-8973-2DC9B59DFA5B}" type="presParOf" srcId="{C01401F5-3CDC-4E0C-8715-EA2CF6E862AF}" destId="{D6FF62DE-08DB-4311-B6A7-6E6732094A09}" srcOrd="0" destOrd="0" presId="urn:microsoft.com/office/officeart/2005/8/layout/pyramid1"/>
    <dgm:cxn modelId="{0281CE5D-9090-4C57-90B9-7AF029FDFDED}" type="presParOf" srcId="{C01401F5-3CDC-4E0C-8715-EA2CF6E862AF}" destId="{A4179E66-CA99-4D78-8080-7F500410A6F9}" srcOrd="1" destOrd="0" presId="urn:microsoft.com/office/officeart/2005/8/layout/pyramid1"/>
    <dgm:cxn modelId="{07443E33-435F-4746-8AF0-D894931E7317}" type="presParOf" srcId="{1BF1568E-9126-4304-89E7-C8963044DEC1}" destId="{F5D2A9BE-F30E-46E1-8BA2-19390871EDAB}" srcOrd="5" destOrd="0" presId="urn:microsoft.com/office/officeart/2005/8/layout/pyramid1"/>
    <dgm:cxn modelId="{B42C0BF2-94BD-4823-A73E-6A660DB3310D}" type="presParOf" srcId="{F5D2A9BE-F30E-46E1-8BA2-19390871EDAB}" destId="{D8EAF2BC-11D1-4EB1-867C-AECDE1533311}" srcOrd="0" destOrd="0" presId="urn:microsoft.com/office/officeart/2005/8/layout/pyramid1"/>
    <dgm:cxn modelId="{AA504B1C-6D5C-4C29-BDEE-CB64DE818E35}" type="presParOf" srcId="{F5D2A9BE-F30E-46E1-8BA2-19390871EDAB}" destId="{853D7569-758E-48E0-A041-A30179678E82}" srcOrd="1" destOrd="0" presId="urn:microsoft.com/office/officeart/2005/8/layout/pyramid1"/>
    <dgm:cxn modelId="{0080E99A-E8F9-4863-8922-671476AC602A}" type="presParOf" srcId="{1BF1568E-9126-4304-89E7-C8963044DEC1}" destId="{C666AD60-D01E-4368-8202-83FADEAD47B3}" srcOrd="6" destOrd="0" presId="urn:microsoft.com/office/officeart/2005/8/layout/pyramid1"/>
    <dgm:cxn modelId="{50F94490-DD6F-45EE-B0C3-45E8A53F12F2}" type="presParOf" srcId="{C666AD60-D01E-4368-8202-83FADEAD47B3}" destId="{33C3D568-057A-48BF-8F49-7194218A05FC}" srcOrd="0" destOrd="0" presId="urn:microsoft.com/office/officeart/2005/8/layout/pyramid1"/>
    <dgm:cxn modelId="{FD6EFAB5-68AD-4DB2-BE13-26E4D048D3DC}" type="presParOf" srcId="{C666AD60-D01E-4368-8202-83FADEAD47B3}" destId="{29E98B39-121B-4AFB-9CC0-88A7BCF6B02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FF0EB8-7E16-4382-92E8-ECF35A0B1134}" type="doc">
      <dgm:prSet loTypeId="urn:microsoft.com/office/officeart/2005/8/layout/pyramid1" loCatId="pyramid" qsTypeId="urn:microsoft.com/office/officeart/2005/8/quickstyle/simple1" qsCatId="simple" csTypeId="urn:microsoft.com/office/officeart/2005/8/colors/accent0_1" csCatId="mainScheme" phldr="1"/>
      <dgm:spPr/>
    </dgm:pt>
    <dgm:pt modelId="{7D2D0367-1243-41BE-8C24-CDC80E6C6B92}">
      <dgm:prSet/>
      <dgm:spPr>
        <a:solidFill>
          <a:srgbClr val="FF0000"/>
        </a:solidFill>
      </dgm:spPr>
      <dgm:t>
        <a:bodyPr/>
        <a:lstStyle/>
        <a:p>
          <a:endParaRPr lang="ru-RU" dirty="0"/>
        </a:p>
      </dgm:t>
    </dgm:pt>
    <dgm:pt modelId="{037DC3D1-8715-4C5E-88D3-1C28C320AE01}" type="parTrans" cxnId="{0950E405-C3DA-4AC7-9762-3F2E803A2D02}">
      <dgm:prSet/>
      <dgm:spPr/>
      <dgm:t>
        <a:bodyPr/>
        <a:lstStyle/>
        <a:p>
          <a:endParaRPr lang="ru-RU"/>
        </a:p>
      </dgm:t>
    </dgm:pt>
    <dgm:pt modelId="{EBCEAFCB-2139-417D-9721-F2B70F51EDD9}" type="sibTrans" cxnId="{0950E405-C3DA-4AC7-9762-3F2E803A2D02}">
      <dgm:prSet/>
      <dgm:spPr/>
      <dgm:t>
        <a:bodyPr/>
        <a:lstStyle/>
        <a:p>
          <a:endParaRPr lang="ru-RU"/>
        </a:p>
      </dgm:t>
    </dgm:pt>
    <dgm:pt modelId="{2AD11494-EDE8-4065-B059-3BF89B398FF8}">
      <dgm:prSet/>
      <dgm:spPr/>
      <dgm:t>
        <a:bodyPr/>
        <a:lstStyle/>
        <a:p>
          <a:endParaRPr lang="ru-RU" dirty="0"/>
        </a:p>
      </dgm:t>
    </dgm:pt>
    <dgm:pt modelId="{49609ED6-F1E0-4181-9D31-A5FF7E1E0771}" type="parTrans" cxnId="{72E50907-43CA-49FB-99D5-0FC53E7B7702}">
      <dgm:prSet/>
      <dgm:spPr/>
      <dgm:t>
        <a:bodyPr/>
        <a:lstStyle/>
        <a:p>
          <a:endParaRPr lang="ru-RU"/>
        </a:p>
      </dgm:t>
    </dgm:pt>
    <dgm:pt modelId="{BD0FFB8C-0D3E-46A9-8D75-87A74D2851A4}" type="sibTrans" cxnId="{72E50907-43CA-49FB-99D5-0FC53E7B7702}">
      <dgm:prSet/>
      <dgm:spPr/>
      <dgm:t>
        <a:bodyPr/>
        <a:lstStyle/>
        <a:p>
          <a:endParaRPr lang="ru-RU"/>
        </a:p>
      </dgm:t>
    </dgm:pt>
    <dgm:pt modelId="{361A9724-1457-43DC-8016-513A70C8F5B2}">
      <dgm:prSet/>
      <dgm:spPr/>
      <dgm:t>
        <a:bodyPr/>
        <a:lstStyle/>
        <a:p>
          <a:endParaRPr lang="ru-RU" dirty="0"/>
        </a:p>
      </dgm:t>
    </dgm:pt>
    <dgm:pt modelId="{2CAD9665-2D8C-4D09-A6BA-A620B53A973D}" type="parTrans" cxnId="{1740CA50-1FE4-4C26-BF0F-0D37243091C4}">
      <dgm:prSet/>
      <dgm:spPr/>
      <dgm:t>
        <a:bodyPr/>
        <a:lstStyle/>
        <a:p>
          <a:endParaRPr lang="ru-RU"/>
        </a:p>
      </dgm:t>
    </dgm:pt>
    <dgm:pt modelId="{B4A2E4DB-7EC3-478E-BB2F-77BB89819F26}" type="sibTrans" cxnId="{1740CA50-1FE4-4C26-BF0F-0D37243091C4}">
      <dgm:prSet/>
      <dgm:spPr/>
      <dgm:t>
        <a:bodyPr/>
        <a:lstStyle/>
        <a:p>
          <a:endParaRPr lang="ru-RU"/>
        </a:p>
      </dgm:t>
    </dgm:pt>
    <dgm:pt modelId="{26843EFC-CC84-4304-8F14-64E1F7D08FE4}">
      <dgm:prSet/>
      <dgm:spPr/>
      <dgm:t>
        <a:bodyPr/>
        <a:lstStyle/>
        <a:p>
          <a:endParaRPr lang="ru-RU" dirty="0"/>
        </a:p>
      </dgm:t>
    </dgm:pt>
    <dgm:pt modelId="{45642CC0-FE18-4319-8840-94AAAE54B482}" type="parTrans" cxnId="{A17E2411-C784-4EA4-9A1D-CFB449EABAB5}">
      <dgm:prSet/>
      <dgm:spPr/>
      <dgm:t>
        <a:bodyPr/>
        <a:lstStyle/>
        <a:p>
          <a:endParaRPr lang="ru-RU"/>
        </a:p>
      </dgm:t>
    </dgm:pt>
    <dgm:pt modelId="{8BC9DC58-499C-403D-9EE5-4D7DBA1712FB}" type="sibTrans" cxnId="{A17E2411-C784-4EA4-9A1D-CFB449EABAB5}">
      <dgm:prSet/>
      <dgm:spPr/>
      <dgm:t>
        <a:bodyPr/>
        <a:lstStyle/>
        <a:p>
          <a:endParaRPr lang="ru-RU"/>
        </a:p>
      </dgm:t>
    </dgm:pt>
    <dgm:pt modelId="{FF2B5DC4-D3FC-4B37-8AED-DEF01F7A01DA}">
      <dgm:prSet/>
      <dgm:spPr/>
      <dgm:t>
        <a:bodyPr/>
        <a:lstStyle/>
        <a:p>
          <a:endParaRPr lang="ru-RU" dirty="0"/>
        </a:p>
      </dgm:t>
    </dgm:pt>
    <dgm:pt modelId="{D9EF3467-6F56-497A-941C-7E7A30BE48F1}" type="parTrans" cxnId="{9FC9B5CD-5ED5-44CD-889D-AD0203D120EB}">
      <dgm:prSet/>
      <dgm:spPr/>
      <dgm:t>
        <a:bodyPr/>
        <a:lstStyle/>
        <a:p>
          <a:endParaRPr lang="ru-RU"/>
        </a:p>
      </dgm:t>
    </dgm:pt>
    <dgm:pt modelId="{7A0E3BFF-7150-4D31-8774-95C57D63F361}" type="sibTrans" cxnId="{9FC9B5CD-5ED5-44CD-889D-AD0203D120EB}">
      <dgm:prSet/>
      <dgm:spPr/>
      <dgm:t>
        <a:bodyPr/>
        <a:lstStyle/>
        <a:p>
          <a:endParaRPr lang="ru-RU"/>
        </a:p>
      </dgm:t>
    </dgm:pt>
    <dgm:pt modelId="{79CBDC15-9147-4551-9272-251DD6A34B97}">
      <dgm:prSet/>
      <dgm:spPr/>
      <dgm:t>
        <a:bodyPr/>
        <a:lstStyle/>
        <a:p>
          <a:endParaRPr lang="ru-RU" dirty="0"/>
        </a:p>
      </dgm:t>
    </dgm:pt>
    <dgm:pt modelId="{13039FC1-2FBB-4B5A-8ABD-69D004B27976}" type="parTrans" cxnId="{929000E8-EF27-4E3C-86BF-4C2F9E4D282C}">
      <dgm:prSet/>
      <dgm:spPr/>
      <dgm:t>
        <a:bodyPr/>
        <a:lstStyle/>
        <a:p>
          <a:endParaRPr lang="ru-RU"/>
        </a:p>
      </dgm:t>
    </dgm:pt>
    <dgm:pt modelId="{20B7961E-19A5-4216-B20A-54556F41EC6B}" type="sibTrans" cxnId="{929000E8-EF27-4E3C-86BF-4C2F9E4D282C}">
      <dgm:prSet/>
      <dgm:spPr/>
      <dgm:t>
        <a:bodyPr/>
        <a:lstStyle/>
        <a:p>
          <a:endParaRPr lang="ru-RU"/>
        </a:p>
      </dgm:t>
    </dgm:pt>
    <dgm:pt modelId="{AC6DBCD9-F6BA-4D91-B4BE-F225FF4EE0E9}">
      <dgm:prSet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1D5740A4-0F09-4810-BCF4-8291F46090E4}" type="parTrans" cxnId="{F0BEF429-CA29-4E3C-BC90-7331EE2223D0}">
      <dgm:prSet/>
      <dgm:spPr/>
      <dgm:t>
        <a:bodyPr/>
        <a:lstStyle/>
        <a:p>
          <a:endParaRPr lang="ru-RU"/>
        </a:p>
      </dgm:t>
    </dgm:pt>
    <dgm:pt modelId="{961BCECA-4B43-4428-AA55-B230EDEE4B5F}" type="sibTrans" cxnId="{F0BEF429-CA29-4E3C-BC90-7331EE2223D0}">
      <dgm:prSet/>
      <dgm:spPr/>
      <dgm:t>
        <a:bodyPr/>
        <a:lstStyle/>
        <a:p>
          <a:endParaRPr lang="ru-RU"/>
        </a:p>
      </dgm:t>
    </dgm:pt>
    <dgm:pt modelId="{1BF1568E-9126-4304-89E7-C8963044DEC1}" type="pres">
      <dgm:prSet presAssocID="{91FF0EB8-7E16-4382-92E8-ECF35A0B1134}" presName="Name0" presStyleCnt="0">
        <dgm:presLayoutVars>
          <dgm:dir/>
          <dgm:animLvl val="lvl"/>
          <dgm:resizeHandles val="exact"/>
        </dgm:presLayoutVars>
      </dgm:prSet>
      <dgm:spPr/>
    </dgm:pt>
    <dgm:pt modelId="{5B7FCC9D-BAE1-49E0-A5EF-A59F3EBBDC9C}" type="pres">
      <dgm:prSet presAssocID="{2AD11494-EDE8-4065-B059-3BF89B398FF8}" presName="Name8" presStyleCnt="0"/>
      <dgm:spPr/>
    </dgm:pt>
    <dgm:pt modelId="{0E6A92DC-43C4-44E4-BAF4-01BB56FC9E6E}" type="pres">
      <dgm:prSet presAssocID="{2AD11494-EDE8-4065-B059-3BF89B398FF8}" presName="level" presStyleLbl="node1" presStyleIdx="0" presStyleCnt="7">
        <dgm:presLayoutVars>
          <dgm:chMax val="1"/>
          <dgm:bulletEnabled val="1"/>
        </dgm:presLayoutVars>
      </dgm:prSet>
      <dgm:spPr/>
    </dgm:pt>
    <dgm:pt modelId="{52BC4CCA-C43F-4482-A1D6-C59B465F1EF6}" type="pres">
      <dgm:prSet presAssocID="{2AD11494-EDE8-4065-B059-3BF89B398FF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FE3D07-E134-40C4-8CEB-4C65E49E9EB7}" type="pres">
      <dgm:prSet presAssocID="{361A9724-1457-43DC-8016-513A70C8F5B2}" presName="Name8" presStyleCnt="0"/>
      <dgm:spPr/>
    </dgm:pt>
    <dgm:pt modelId="{AEB1E4B9-851D-4145-88DD-AC170E2EF36F}" type="pres">
      <dgm:prSet presAssocID="{361A9724-1457-43DC-8016-513A70C8F5B2}" presName="level" presStyleLbl="node1" presStyleIdx="1" presStyleCnt="7">
        <dgm:presLayoutVars>
          <dgm:chMax val="1"/>
          <dgm:bulletEnabled val="1"/>
        </dgm:presLayoutVars>
      </dgm:prSet>
      <dgm:spPr/>
    </dgm:pt>
    <dgm:pt modelId="{4389D0CF-4B37-4CFD-84A2-B1AFF8B74CFF}" type="pres">
      <dgm:prSet presAssocID="{361A9724-1457-43DC-8016-513A70C8F5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A104FF1-BF20-4646-9DDF-455E7F970D0C}" type="pres">
      <dgm:prSet presAssocID="{26843EFC-CC84-4304-8F14-64E1F7D08FE4}" presName="Name8" presStyleCnt="0"/>
      <dgm:spPr/>
    </dgm:pt>
    <dgm:pt modelId="{C22A5853-2647-4917-A7D2-5F093D9229D3}" type="pres">
      <dgm:prSet presAssocID="{26843EFC-CC84-4304-8F14-64E1F7D08FE4}" presName="level" presStyleLbl="node1" presStyleIdx="2" presStyleCnt="7">
        <dgm:presLayoutVars>
          <dgm:chMax val="1"/>
          <dgm:bulletEnabled val="1"/>
        </dgm:presLayoutVars>
      </dgm:prSet>
      <dgm:spPr/>
    </dgm:pt>
    <dgm:pt modelId="{1BFC623F-4E0D-40A9-909C-045EC6E3680A}" type="pres">
      <dgm:prSet presAssocID="{26843EFC-CC84-4304-8F14-64E1F7D08FE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0A74FFA-5F50-47DD-88BE-607C4117E821}" type="pres">
      <dgm:prSet presAssocID="{FF2B5DC4-D3FC-4B37-8AED-DEF01F7A01DA}" presName="Name8" presStyleCnt="0"/>
      <dgm:spPr/>
    </dgm:pt>
    <dgm:pt modelId="{C3A1D2CD-B484-4334-9619-0161CB7C512C}" type="pres">
      <dgm:prSet presAssocID="{FF2B5DC4-D3FC-4B37-8AED-DEF01F7A01DA}" presName="level" presStyleLbl="node1" presStyleIdx="3" presStyleCnt="7">
        <dgm:presLayoutVars>
          <dgm:chMax val="1"/>
          <dgm:bulletEnabled val="1"/>
        </dgm:presLayoutVars>
      </dgm:prSet>
      <dgm:spPr/>
    </dgm:pt>
    <dgm:pt modelId="{DD788764-64ED-4A9A-B0A5-19CFB9397C3D}" type="pres">
      <dgm:prSet presAssocID="{FF2B5DC4-D3FC-4B37-8AED-DEF01F7A01D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1401F5-3CDC-4E0C-8715-EA2CF6E862AF}" type="pres">
      <dgm:prSet presAssocID="{79CBDC15-9147-4551-9272-251DD6A34B97}" presName="Name8" presStyleCnt="0"/>
      <dgm:spPr/>
    </dgm:pt>
    <dgm:pt modelId="{D6FF62DE-08DB-4311-B6A7-6E6732094A09}" type="pres">
      <dgm:prSet presAssocID="{79CBDC15-9147-4551-9272-251DD6A34B97}" presName="level" presStyleLbl="node1" presStyleIdx="4" presStyleCnt="7">
        <dgm:presLayoutVars>
          <dgm:chMax val="1"/>
          <dgm:bulletEnabled val="1"/>
        </dgm:presLayoutVars>
      </dgm:prSet>
      <dgm:spPr/>
    </dgm:pt>
    <dgm:pt modelId="{A4179E66-CA99-4D78-8080-7F500410A6F9}" type="pres">
      <dgm:prSet presAssocID="{79CBDC15-9147-4551-9272-251DD6A34B9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D2A9BE-F30E-46E1-8BA2-19390871EDAB}" type="pres">
      <dgm:prSet presAssocID="{AC6DBCD9-F6BA-4D91-B4BE-F225FF4EE0E9}" presName="Name8" presStyleCnt="0"/>
      <dgm:spPr/>
    </dgm:pt>
    <dgm:pt modelId="{D8EAF2BC-11D1-4EB1-867C-AECDE1533311}" type="pres">
      <dgm:prSet presAssocID="{AC6DBCD9-F6BA-4D91-B4BE-F225FF4EE0E9}" presName="level" presStyleLbl="node1" presStyleIdx="5" presStyleCnt="7">
        <dgm:presLayoutVars>
          <dgm:chMax val="1"/>
          <dgm:bulletEnabled val="1"/>
        </dgm:presLayoutVars>
      </dgm:prSet>
      <dgm:spPr/>
    </dgm:pt>
    <dgm:pt modelId="{853D7569-758E-48E0-A041-A30179678E82}" type="pres">
      <dgm:prSet presAssocID="{AC6DBCD9-F6BA-4D91-B4BE-F225FF4EE0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666AD60-D01E-4368-8202-83FADEAD47B3}" type="pres">
      <dgm:prSet presAssocID="{7D2D0367-1243-41BE-8C24-CDC80E6C6B92}" presName="Name8" presStyleCnt="0"/>
      <dgm:spPr/>
    </dgm:pt>
    <dgm:pt modelId="{33C3D568-057A-48BF-8F49-7194218A05FC}" type="pres">
      <dgm:prSet presAssocID="{7D2D0367-1243-41BE-8C24-CDC80E6C6B92}" presName="level" presStyleLbl="node1" presStyleIdx="6" presStyleCnt="7">
        <dgm:presLayoutVars>
          <dgm:chMax val="1"/>
          <dgm:bulletEnabled val="1"/>
        </dgm:presLayoutVars>
      </dgm:prSet>
      <dgm:spPr/>
    </dgm:pt>
    <dgm:pt modelId="{29E98B39-121B-4AFB-9CC0-88A7BCF6B022}" type="pres">
      <dgm:prSet presAssocID="{7D2D0367-1243-41BE-8C24-CDC80E6C6B9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20B34EF2-A95F-4660-80DB-4B0A24147125}" type="presOf" srcId="{2AD11494-EDE8-4065-B059-3BF89B398FF8}" destId="{0E6A92DC-43C4-44E4-BAF4-01BB56FC9E6E}" srcOrd="0" destOrd="0" presId="urn:microsoft.com/office/officeart/2005/8/layout/pyramid1"/>
    <dgm:cxn modelId="{041BC11B-00F7-483B-9715-D8F6CC45757E}" type="presOf" srcId="{79CBDC15-9147-4551-9272-251DD6A34B97}" destId="{D6FF62DE-08DB-4311-B6A7-6E6732094A09}" srcOrd="0" destOrd="0" presId="urn:microsoft.com/office/officeart/2005/8/layout/pyramid1"/>
    <dgm:cxn modelId="{6993F0A9-618E-411B-BF21-3F18BA80242C}" type="presOf" srcId="{26843EFC-CC84-4304-8F14-64E1F7D08FE4}" destId="{1BFC623F-4E0D-40A9-909C-045EC6E3680A}" srcOrd="1" destOrd="0" presId="urn:microsoft.com/office/officeart/2005/8/layout/pyramid1"/>
    <dgm:cxn modelId="{1740CA50-1FE4-4C26-BF0F-0D37243091C4}" srcId="{91FF0EB8-7E16-4382-92E8-ECF35A0B1134}" destId="{361A9724-1457-43DC-8016-513A70C8F5B2}" srcOrd="1" destOrd="0" parTransId="{2CAD9665-2D8C-4D09-A6BA-A620B53A973D}" sibTransId="{B4A2E4DB-7EC3-478E-BB2F-77BB89819F26}"/>
    <dgm:cxn modelId="{A17E2411-C784-4EA4-9A1D-CFB449EABAB5}" srcId="{91FF0EB8-7E16-4382-92E8-ECF35A0B1134}" destId="{26843EFC-CC84-4304-8F14-64E1F7D08FE4}" srcOrd="2" destOrd="0" parTransId="{45642CC0-FE18-4319-8840-94AAAE54B482}" sibTransId="{8BC9DC58-499C-403D-9EE5-4D7DBA1712FB}"/>
    <dgm:cxn modelId="{0950E405-C3DA-4AC7-9762-3F2E803A2D02}" srcId="{91FF0EB8-7E16-4382-92E8-ECF35A0B1134}" destId="{7D2D0367-1243-41BE-8C24-CDC80E6C6B92}" srcOrd="6" destOrd="0" parTransId="{037DC3D1-8715-4C5E-88D3-1C28C320AE01}" sibTransId="{EBCEAFCB-2139-417D-9721-F2B70F51EDD9}"/>
    <dgm:cxn modelId="{54723D96-7141-4D04-9246-C679E5171189}" type="presOf" srcId="{2AD11494-EDE8-4065-B059-3BF89B398FF8}" destId="{52BC4CCA-C43F-4482-A1D6-C59B465F1EF6}" srcOrd="1" destOrd="0" presId="urn:microsoft.com/office/officeart/2005/8/layout/pyramid1"/>
    <dgm:cxn modelId="{72E50907-43CA-49FB-99D5-0FC53E7B7702}" srcId="{91FF0EB8-7E16-4382-92E8-ECF35A0B1134}" destId="{2AD11494-EDE8-4065-B059-3BF89B398FF8}" srcOrd="0" destOrd="0" parTransId="{49609ED6-F1E0-4181-9D31-A5FF7E1E0771}" sibTransId="{BD0FFB8C-0D3E-46A9-8D75-87A74D2851A4}"/>
    <dgm:cxn modelId="{309E9A1F-72D3-4AC4-8E64-47B64F19701C}" type="presOf" srcId="{FF2B5DC4-D3FC-4B37-8AED-DEF01F7A01DA}" destId="{C3A1D2CD-B484-4334-9619-0161CB7C512C}" srcOrd="0" destOrd="0" presId="urn:microsoft.com/office/officeart/2005/8/layout/pyramid1"/>
    <dgm:cxn modelId="{9FC9B5CD-5ED5-44CD-889D-AD0203D120EB}" srcId="{91FF0EB8-7E16-4382-92E8-ECF35A0B1134}" destId="{FF2B5DC4-D3FC-4B37-8AED-DEF01F7A01DA}" srcOrd="3" destOrd="0" parTransId="{D9EF3467-6F56-497A-941C-7E7A30BE48F1}" sibTransId="{7A0E3BFF-7150-4D31-8774-95C57D63F361}"/>
    <dgm:cxn modelId="{EDABB4CD-8461-4D64-86E3-B6810BE18DBD}" type="presOf" srcId="{FF2B5DC4-D3FC-4B37-8AED-DEF01F7A01DA}" destId="{DD788764-64ED-4A9A-B0A5-19CFB9397C3D}" srcOrd="1" destOrd="0" presId="urn:microsoft.com/office/officeart/2005/8/layout/pyramid1"/>
    <dgm:cxn modelId="{B68268CD-2893-4219-B057-38C3C1AF7B5C}" type="presOf" srcId="{7D2D0367-1243-41BE-8C24-CDC80E6C6B92}" destId="{33C3D568-057A-48BF-8F49-7194218A05FC}" srcOrd="0" destOrd="0" presId="urn:microsoft.com/office/officeart/2005/8/layout/pyramid1"/>
    <dgm:cxn modelId="{C1B665BD-2AF0-413B-B2A7-2C91D7F38BBC}" type="presOf" srcId="{AC6DBCD9-F6BA-4D91-B4BE-F225FF4EE0E9}" destId="{853D7569-758E-48E0-A041-A30179678E82}" srcOrd="1" destOrd="0" presId="urn:microsoft.com/office/officeart/2005/8/layout/pyramid1"/>
    <dgm:cxn modelId="{B962504A-3842-4637-BC6D-4B321ED5A653}" type="presOf" srcId="{7D2D0367-1243-41BE-8C24-CDC80E6C6B92}" destId="{29E98B39-121B-4AFB-9CC0-88A7BCF6B022}" srcOrd="1" destOrd="0" presId="urn:microsoft.com/office/officeart/2005/8/layout/pyramid1"/>
    <dgm:cxn modelId="{F0BEF429-CA29-4E3C-BC90-7331EE2223D0}" srcId="{91FF0EB8-7E16-4382-92E8-ECF35A0B1134}" destId="{AC6DBCD9-F6BA-4D91-B4BE-F225FF4EE0E9}" srcOrd="5" destOrd="0" parTransId="{1D5740A4-0F09-4810-BCF4-8291F46090E4}" sibTransId="{961BCECA-4B43-4428-AA55-B230EDEE4B5F}"/>
    <dgm:cxn modelId="{A94B0687-29EE-47C9-B405-BBF9D0874D1E}" type="presOf" srcId="{91FF0EB8-7E16-4382-92E8-ECF35A0B1134}" destId="{1BF1568E-9126-4304-89E7-C8963044DEC1}" srcOrd="0" destOrd="0" presId="urn:microsoft.com/office/officeart/2005/8/layout/pyramid1"/>
    <dgm:cxn modelId="{A218DC8A-DA69-40FF-BC05-13689D6F3777}" type="presOf" srcId="{AC6DBCD9-F6BA-4D91-B4BE-F225FF4EE0E9}" destId="{D8EAF2BC-11D1-4EB1-867C-AECDE1533311}" srcOrd="0" destOrd="0" presId="urn:microsoft.com/office/officeart/2005/8/layout/pyramid1"/>
    <dgm:cxn modelId="{929000E8-EF27-4E3C-86BF-4C2F9E4D282C}" srcId="{91FF0EB8-7E16-4382-92E8-ECF35A0B1134}" destId="{79CBDC15-9147-4551-9272-251DD6A34B97}" srcOrd="4" destOrd="0" parTransId="{13039FC1-2FBB-4B5A-8ABD-69D004B27976}" sibTransId="{20B7961E-19A5-4216-B20A-54556F41EC6B}"/>
    <dgm:cxn modelId="{E787DFA7-FDE0-4C02-9E67-7E475E54F2EE}" type="presOf" srcId="{26843EFC-CC84-4304-8F14-64E1F7D08FE4}" destId="{C22A5853-2647-4917-A7D2-5F093D9229D3}" srcOrd="0" destOrd="0" presId="urn:microsoft.com/office/officeart/2005/8/layout/pyramid1"/>
    <dgm:cxn modelId="{6C205178-DB63-4664-9D57-E27F4FC5B828}" type="presOf" srcId="{79CBDC15-9147-4551-9272-251DD6A34B97}" destId="{A4179E66-CA99-4D78-8080-7F500410A6F9}" srcOrd="1" destOrd="0" presId="urn:microsoft.com/office/officeart/2005/8/layout/pyramid1"/>
    <dgm:cxn modelId="{511F3D4B-FEEE-4E35-A021-1C58498D57A7}" type="presOf" srcId="{361A9724-1457-43DC-8016-513A70C8F5B2}" destId="{4389D0CF-4B37-4CFD-84A2-B1AFF8B74CFF}" srcOrd="1" destOrd="0" presId="urn:microsoft.com/office/officeart/2005/8/layout/pyramid1"/>
    <dgm:cxn modelId="{0C29EB27-E52B-40F5-A523-7D5AC473ED68}" type="presOf" srcId="{361A9724-1457-43DC-8016-513A70C8F5B2}" destId="{AEB1E4B9-851D-4145-88DD-AC170E2EF36F}" srcOrd="0" destOrd="0" presId="urn:microsoft.com/office/officeart/2005/8/layout/pyramid1"/>
    <dgm:cxn modelId="{EB21AE87-2A64-4D3C-8643-C0368C4CED8C}" type="presParOf" srcId="{1BF1568E-9126-4304-89E7-C8963044DEC1}" destId="{5B7FCC9D-BAE1-49E0-A5EF-A59F3EBBDC9C}" srcOrd="0" destOrd="0" presId="urn:microsoft.com/office/officeart/2005/8/layout/pyramid1"/>
    <dgm:cxn modelId="{1933E647-3CC6-4517-A9FC-573F3F192DDF}" type="presParOf" srcId="{5B7FCC9D-BAE1-49E0-A5EF-A59F3EBBDC9C}" destId="{0E6A92DC-43C4-44E4-BAF4-01BB56FC9E6E}" srcOrd="0" destOrd="0" presId="urn:microsoft.com/office/officeart/2005/8/layout/pyramid1"/>
    <dgm:cxn modelId="{1A0A0807-BBFE-4DB8-A73F-0A4E53468242}" type="presParOf" srcId="{5B7FCC9D-BAE1-49E0-A5EF-A59F3EBBDC9C}" destId="{52BC4CCA-C43F-4482-A1D6-C59B465F1EF6}" srcOrd="1" destOrd="0" presId="urn:microsoft.com/office/officeart/2005/8/layout/pyramid1"/>
    <dgm:cxn modelId="{F2AAB481-89A4-4720-B22A-FDD486446598}" type="presParOf" srcId="{1BF1568E-9126-4304-89E7-C8963044DEC1}" destId="{B5FE3D07-E134-40C4-8CEB-4C65E49E9EB7}" srcOrd="1" destOrd="0" presId="urn:microsoft.com/office/officeart/2005/8/layout/pyramid1"/>
    <dgm:cxn modelId="{98EE240B-BA52-45CE-BFA0-DCBF66006FD6}" type="presParOf" srcId="{B5FE3D07-E134-40C4-8CEB-4C65E49E9EB7}" destId="{AEB1E4B9-851D-4145-88DD-AC170E2EF36F}" srcOrd="0" destOrd="0" presId="urn:microsoft.com/office/officeart/2005/8/layout/pyramid1"/>
    <dgm:cxn modelId="{6BC492D5-B574-4A06-97EB-CCD7D6A62BA8}" type="presParOf" srcId="{B5FE3D07-E134-40C4-8CEB-4C65E49E9EB7}" destId="{4389D0CF-4B37-4CFD-84A2-B1AFF8B74CFF}" srcOrd="1" destOrd="0" presId="urn:microsoft.com/office/officeart/2005/8/layout/pyramid1"/>
    <dgm:cxn modelId="{7CD5B6C8-AEDF-4E1F-BA46-4447181B1917}" type="presParOf" srcId="{1BF1568E-9126-4304-89E7-C8963044DEC1}" destId="{3A104FF1-BF20-4646-9DDF-455E7F970D0C}" srcOrd="2" destOrd="0" presId="urn:microsoft.com/office/officeart/2005/8/layout/pyramid1"/>
    <dgm:cxn modelId="{1AF563B9-2CEF-4DAC-9204-B83211E13245}" type="presParOf" srcId="{3A104FF1-BF20-4646-9DDF-455E7F970D0C}" destId="{C22A5853-2647-4917-A7D2-5F093D9229D3}" srcOrd="0" destOrd="0" presId="urn:microsoft.com/office/officeart/2005/8/layout/pyramid1"/>
    <dgm:cxn modelId="{182E8D20-E4C5-4915-8570-B7F00A5988DE}" type="presParOf" srcId="{3A104FF1-BF20-4646-9DDF-455E7F970D0C}" destId="{1BFC623F-4E0D-40A9-909C-045EC6E3680A}" srcOrd="1" destOrd="0" presId="urn:microsoft.com/office/officeart/2005/8/layout/pyramid1"/>
    <dgm:cxn modelId="{D2DC31CD-0D3B-4352-A55D-C2E3F0C787B1}" type="presParOf" srcId="{1BF1568E-9126-4304-89E7-C8963044DEC1}" destId="{70A74FFA-5F50-47DD-88BE-607C4117E821}" srcOrd="3" destOrd="0" presId="urn:microsoft.com/office/officeart/2005/8/layout/pyramid1"/>
    <dgm:cxn modelId="{5F9CCAC7-9F8B-49CC-A250-9562A0C8F00F}" type="presParOf" srcId="{70A74FFA-5F50-47DD-88BE-607C4117E821}" destId="{C3A1D2CD-B484-4334-9619-0161CB7C512C}" srcOrd="0" destOrd="0" presId="urn:microsoft.com/office/officeart/2005/8/layout/pyramid1"/>
    <dgm:cxn modelId="{C7CDCFD1-10E6-495D-BA8A-37E9455F6E51}" type="presParOf" srcId="{70A74FFA-5F50-47DD-88BE-607C4117E821}" destId="{DD788764-64ED-4A9A-B0A5-19CFB9397C3D}" srcOrd="1" destOrd="0" presId="urn:microsoft.com/office/officeart/2005/8/layout/pyramid1"/>
    <dgm:cxn modelId="{18C5A0D8-5EC0-4ABE-AD36-1D2BE35001D3}" type="presParOf" srcId="{1BF1568E-9126-4304-89E7-C8963044DEC1}" destId="{C01401F5-3CDC-4E0C-8715-EA2CF6E862AF}" srcOrd="4" destOrd="0" presId="urn:microsoft.com/office/officeart/2005/8/layout/pyramid1"/>
    <dgm:cxn modelId="{3DFF0C69-5D1F-40A4-B62B-AA5B2B726343}" type="presParOf" srcId="{C01401F5-3CDC-4E0C-8715-EA2CF6E862AF}" destId="{D6FF62DE-08DB-4311-B6A7-6E6732094A09}" srcOrd="0" destOrd="0" presId="urn:microsoft.com/office/officeart/2005/8/layout/pyramid1"/>
    <dgm:cxn modelId="{44E528DA-F1AA-470D-9800-2D71D7D99C92}" type="presParOf" srcId="{C01401F5-3CDC-4E0C-8715-EA2CF6E862AF}" destId="{A4179E66-CA99-4D78-8080-7F500410A6F9}" srcOrd="1" destOrd="0" presId="urn:microsoft.com/office/officeart/2005/8/layout/pyramid1"/>
    <dgm:cxn modelId="{8A9ED5FC-4D61-4DB9-A50A-A14A5DAA1344}" type="presParOf" srcId="{1BF1568E-9126-4304-89E7-C8963044DEC1}" destId="{F5D2A9BE-F30E-46E1-8BA2-19390871EDAB}" srcOrd="5" destOrd="0" presId="urn:microsoft.com/office/officeart/2005/8/layout/pyramid1"/>
    <dgm:cxn modelId="{80E0EB33-C6DB-4066-B911-C42C23640EB1}" type="presParOf" srcId="{F5D2A9BE-F30E-46E1-8BA2-19390871EDAB}" destId="{D8EAF2BC-11D1-4EB1-867C-AECDE1533311}" srcOrd="0" destOrd="0" presId="urn:microsoft.com/office/officeart/2005/8/layout/pyramid1"/>
    <dgm:cxn modelId="{A30F5E12-D047-49B6-B2AF-D1F7FC3608BB}" type="presParOf" srcId="{F5D2A9BE-F30E-46E1-8BA2-19390871EDAB}" destId="{853D7569-758E-48E0-A041-A30179678E82}" srcOrd="1" destOrd="0" presId="urn:microsoft.com/office/officeart/2005/8/layout/pyramid1"/>
    <dgm:cxn modelId="{0195C298-AC9A-437E-B5AE-1D05270D4E7D}" type="presParOf" srcId="{1BF1568E-9126-4304-89E7-C8963044DEC1}" destId="{C666AD60-D01E-4368-8202-83FADEAD47B3}" srcOrd="6" destOrd="0" presId="urn:microsoft.com/office/officeart/2005/8/layout/pyramid1"/>
    <dgm:cxn modelId="{5A029F79-C62B-4DB8-929E-13A2994CA372}" type="presParOf" srcId="{C666AD60-D01E-4368-8202-83FADEAD47B3}" destId="{33C3D568-057A-48BF-8F49-7194218A05FC}" srcOrd="0" destOrd="0" presId="urn:microsoft.com/office/officeart/2005/8/layout/pyramid1"/>
    <dgm:cxn modelId="{8F742586-0837-49D1-A1A5-CC5AF13086F0}" type="presParOf" srcId="{C666AD60-D01E-4368-8202-83FADEAD47B3}" destId="{29E98B39-121B-4AFB-9CC0-88A7BCF6B02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FF0EB8-7E16-4382-92E8-ECF35A0B1134}" type="doc">
      <dgm:prSet loTypeId="urn:microsoft.com/office/officeart/2005/8/layout/pyramid1" loCatId="pyramid" qsTypeId="urn:microsoft.com/office/officeart/2005/8/quickstyle/simple1" qsCatId="simple" csTypeId="urn:microsoft.com/office/officeart/2005/8/colors/accent0_1" csCatId="mainScheme" phldr="1"/>
      <dgm:spPr/>
    </dgm:pt>
    <dgm:pt modelId="{7D2D0367-1243-41BE-8C24-CDC80E6C6B92}">
      <dgm:prSet/>
      <dgm:spPr>
        <a:solidFill>
          <a:srgbClr val="FF0000"/>
        </a:solidFill>
      </dgm:spPr>
      <dgm:t>
        <a:bodyPr/>
        <a:lstStyle/>
        <a:p>
          <a:endParaRPr lang="ru-RU" dirty="0"/>
        </a:p>
      </dgm:t>
    </dgm:pt>
    <dgm:pt modelId="{037DC3D1-8715-4C5E-88D3-1C28C320AE01}" type="parTrans" cxnId="{0950E405-C3DA-4AC7-9762-3F2E803A2D02}">
      <dgm:prSet/>
      <dgm:spPr/>
      <dgm:t>
        <a:bodyPr/>
        <a:lstStyle/>
        <a:p>
          <a:endParaRPr lang="ru-RU"/>
        </a:p>
      </dgm:t>
    </dgm:pt>
    <dgm:pt modelId="{EBCEAFCB-2139-417D-9721-F2B70F51EDD9}" type="sibTrans" cxnId="{0950E405-C3DA-4AC7-9762-3F2E803A2D02}">
      <dgm:prSet/>
      <dgm:spPr/>
      <dgm:t>
        <a:bodyPr/>
        <a:lstStyle/>
        <a:p>
          <a:endParaRPr lang="ru-RU"/>
        </a:p>
      </dgm:t>
    </dgm:pt>
    <dgm:pt modelId="{2AD11494-EDE8-4065-B059-3BF89B398FF8}">
      <dgm:prSet/>
      <dgm:spPr/>
      <dgm:t>
        <a:bodyPr/>
        <a:lstStyle/>
        <a:p>
          <a:endParaRPr lang="ru-RU" dirty="0"/>
        </a:p>
      </dgm:t>
    </dgm:pt>
    <dgm:pt modelId="{49609ED6-F1E0-4181-9D31-A5FF7E1E0771}" type="parTrans" cxnId="{72E50907-43CA-49FB-99D5-0FC53E7B7702}">
      <dgm:prSet/>
      <dgm:spPr/>
      <dgm:t>
        <a:bodyPr/>
        <a:lstStyle/>
        <a:p>
          <a:endParaRPr lang="ru-RU"/>
        </a:p>
      </dgm:t>
    </dgm:pt>
    <dgm:pt modelId="{BD0FFB8C-0D3E-46A9-8D75-87A74D2851A4}" type="sibTrans" cxnId="{72E50907-43CA-49FB-99D5-0FC53E7B7702}">
      <dgm:prSet/>
      <dgm:spPr/>
      <dgm:t>
        <a:bodyPr/>
        <a:lstStyle/>
        <a:p>
          <a:endParaRPr lang="ru-RU"/>
        </a:p>
      </dgm:t>
    </dgm:pt>
    <dgm:pt modelId="{361A9724-1457-43DC-8016-513A70C8F5B2}">
      <dgm:prSet/>
      <dgm:spPr/>
      <dgm:t>
        <a:bodyPr/>
        <a:lstStyle/>
        <a:p>
          <a:endParaRPr lang="ru-RU" dirty="0"/>
        </a:p>
      </dgm:t>
    </dgm:pt>
    <dgm:pt modelId="{2CAD9665-2D8C-4D09-A6BA-A620B53A973D}" type="parTrans" cxnId="{1740CA50-1FE4-4C26-BF0F-0D37243091C4}">
      <dgm:prSet/>
      <dgm:spPr/>
      <dgm:t>
        <a:bodyPr/>
        <a:lstStyle/>
        <a:p>
          <a:endParaRPr lang="ru-RU"/>
        </a:p>
      </dgm:t>
    </dgm:pt>
    <dgm:pt modelId="{B4A2E4DB-7EC3-478E-BB2F-77BB89819F26}" type="sibTrans" cxnId="{1740CA50-1FE4-4C26-BF0F-0D37243091C4}">
      <dgm:prSet/>
      <dgm:spPr/>
      <dgm:t>
        <a:bodyPr/>
        <a:lstStyle/>
        <a:p>
          <a:endParaRPr lang="ru-RU"/>
        </a:p>
      </dgm:t>
    </dgm:pt>
    <dgm:pt modelId="{26843EFC-CC84-4304-8F14-64E1F7D08FE4}">
      <dgm:prSet/>
      <dgm:spPr/>
      <dgm:t>
        <a:bodyPr/>
        <a:lstStyle/>
        <a:p>
          <a:endParaRPr lang="ru-RU" dirty="0"/>
        </a:p>
      </dgm:t>
    </dgm:pt>
    <dgm:pt modelId="{45642CC0-FE18-4319-8840-94AAAE54B482}" type="parTrans" cxnId="{A17E2411-C784-4EA4-9A1D-CFB449EABAB5}">
      <dgm:prSet/>
      <dgm:spPr/>
      <dgm:t>
        <a:bodyPr/>
        <a:lstStyle/>
        <a:p>
          <a:endParaRPr lang="ru-RU"/>
        </a:p>
      </dgm:t>
    </dgm:pt>
    <dgm:pt modelId="{8BC9DC58-499C-403D-9EE5-4D7DBA1712FB}" type="sibTrans" cxnId="{A17E2411-C784-4EA4-9A1D-CFB449EABAB5}">
      <dgm:prSet/>
      <dgm:spPr/>
      <dgm:t>
        <a:bodyPr/>
        <a:lstStyle/>
        <a:p>
          <a:endParaRPr lang="ru-RU"/>
        </a:p>
      </dgm:t>
    </dgm:pt>
    <dgm:pt modelId="{FF2B5DC4-D3FC-4B37-8AED-DEF01F7A01DA}">
      <dgm:prSet/>
      <dgm:spPr/>
      <dgm:t>
        <a:bodyPr/>
        <a:lstStyle/>
        <a:p>
          <a:endParaRPr lang="ru-RU" dirty="0"/>
        </a:p>
      </dgm:t>
    </dgm:pt>
    <dgm:pt modelId="{D9EF3467-6F56-497A-941C-7E7A30BE48F1}" type="parTrans" cxnId="{9FC9B5CD-5ED5-44CD-889D-AD0203D120EB}">
      <dgm:prSet/>
      <dgm:spPr/>
      <dgm:t>
        <a:bodyPr/>
        <a:lstStyle/>
        <a:p>
          <a:endParaRPr lang="ru-RU"/>
        </a:p>
      </dgm:t>
    </dgm:pt>
    <dgm:pt modelId="{7A0E3BFF-7150-4D31-8774-95C57D63F361}" type="sibTrans" cxnId="{9FC9B5CD-5ED5-44CD-889D-AD0203D120EB}">
      <dgm:prSet/>
      <dgm:spPr/>
      <dgm:t>
        <a:bodyPr/>
        <a:lstStyle/>
        <a:p>
          <a:endParaRPr lang="ru-RU"/>
        </a:p>
      </dgm:t>
    </dgm:pt>
    <dgm:pt modelId="{79CBDC15-9147-4551-9272-251DD6A34B97}">
      <dgm:prSet/>
      <dgm:spPr>
        <a:solidFill>
          <a:srgbClr val="FFFF00"/>
        </a:solidFill>
      </dgm:spPr>
      <dgm:t>
        <a:bodyPr/>
        <a:lstStyle/>
        <a:p>
          <a:endParaRPr lang="ru-RU" dirty="0"/>
        </a:p>
      </dgm:t>
    </dgm:pt>
    <dgm:pt modelId="{13039FC1-2FBB-4B5A-8ABD-69D004B27976}" type="parTrans" cxnId="{929000E8-EF27-4E3C-86BF-4C2F9E4D282C}">
      <dgm:prSet/>
      <dgm:spPr/>
      <dgm:t>
        <a:bodyPr/>
        <a:lstStyle/>
        <a:p>
          <a:endParaRPr lang="ru-RU"/>
        </a:p>
      </dgm:t>
    </dgm:pt>
    <dgm:pt modelId="{20B7961E-19A5-4216-B20A-54556F41EC6B}" type="sibTrans" cxnId="{929000E8-EF27-4E3C-86BF-4C2F9E4D282C}">
      <dgm:prSet/>
      <dgm:spPr/>
      <dgm:t>
        <a:bodyPr/>
        <a:lstStyle/>
        <a:p>
          <a:endParaRPr lang="ru-RU"/>
        </a:p>
      </dgm:t>
    </dgm:pt>
    <dgm:pt modelId="{AC6DBCD9-F6BA-4D91-B4BE-F225FF4EE0E9}">
      <dgm:prSet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1D5740A4-0F09-4810-BCF4-8291F46090E4}" type="parTrans" cxnId="{F0BEF429-CA29-4E3C-BC90-7331EE2223D0}">
      <dgm:prSet/>
      <dgm:spPr/>
      <dgm:t>
        <a:bodyPr/>
        <a:lstStyle/>
        <a:p>
          <a:endParaRPr lang="ru-RU"/>
        </a:p>
      </dgm:t>
    </dgm:pt>
    <dgm:pt modelId="{961BCECA-4B43-4428-AA55-B230EDEE4B5F}" type="sibTrans" cxnId="{F0BEF429-CA29-4E3C-BC90-7331EE2223D0}">
      <dgm:prSet/>
      <dgm:spPr/>
      <dgm:t>
        <a:bodyPr/>
        <a:lstStyle/>
        <a:p>
          <a:endParaRPr lang="ru-RU"/>
        </a:p>
      </dgm:t>
    </dgm:pt>
    <dgm:pt modelId="{1BF1568E-9126-4304-89E7-C8963044DEC1}" type="pres">
      <dgm:prSet presAssocID="{91FF0EB8-7E16-4382-92E8-ECF35A0B1134}" presName="Name0" presStyleCnt="0">
        <dgm:presLayoutVars>
          <dgm:dir/>
          <dgm:animLvl val="lvl"/>
          <dgm:resizeHandles val="exact"/>
        </dgm:presLayoutVars>
      </dgm:prSet>
      <dgm:spPr/>
    </dgm:pt>
    <dgm:pt modelId="{5B7FCC9D-BAE1-49E0-A5EF-A59F3EBBDC9C}" type="pres">
      <dgm:prSet presAssocID="{2AD11494-EDE8-4065-B059-3BF89B398FF8}" presName="Name8" presStyleCnt="0"/>
      <dgm:spPr/>
    </dgm:pt>
    <dgm:pt modelId="{0E6A92DC-43C4-44E4-BAF4-01BB56FC9E6E}" type="pres">
      <dgm:prSet presAssocID="{2AD11494-EDE8-4065-B059-3BF89B398FF8}" presName="level" presStyleLbl="node1" presStyleIdx="0" presStyleCnt="7">
        <dgm:presLayoutVars>
          <dgm:chMax val="1"/>
          <dgm:bulletEnabled val="1"/>
        </dgm:presLayoutVars>
      </dgm:prSet>
      <dgm:spPr/>
    </dgm:pt>
    <dgm:pt modelId="{52BC4CCA-C43F-4482-A1D6-C59B465F1EF6}" type="pres">
      <dgm:prSet presAssocID="{2AD11494-EDE8-4065-B059-3BF89B398FF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FE3D07-E134-40C4-8CEB-4C65E49E9EB7}" type="pres">
      <dgm:prSet presAssocID="{361A9724-1457-43DC-8016-513A70C8F5B2}" presName="Name8" presStyleCnt="0"/>
      <dgm:spPr/>
    </dgm:pt>
    <dgm:pt modelId="{AEB1E4B9-851D-4145-88DD-AC170E2EF36F}" type="pres">
      <dgm:prSet presAssocID="{361A9724-1457-43DC-8016-513A70C8F5B2}" presName="level" presStyleLbl="node1" presStyleIdx="1" presStyleCnt="7">
        <dgm:presLayoutVars>
          <dgm:chMax val="1"/>
          <dgm:bulletEnabled val="1"/>
        </dgm:presLayoutVars>
      </dgm:prSet>
      <dgm:spPr/>
    </dgm:pt>
    <dgm:pt modelId="{4389D0CF-4B37-4CFD-84A2-B1AFF8B74CFF}" type="pres">
      <dgm:prSet presAssocID="{361A9724-1457-43DC-8016-513A70C8F5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A104FF1-BF20-4646-9DDF-455E7F970D0C}" type="pres">
      <dgm:prSet presAssocID="{26843EFC-CC84-4304-8F14-64E1F7D08FE4}" presName="Name8" presStyleCnt="0"/>
      <dgm:spPr/>
    </dgm:pt>
    <dgm:pt modelId="{C22A5853-2647-4917-A7D2-5F093D9229D3}" type="pres">
      <dgm:prSet presAssocID="{26843EFC-CC84-4304-8F14-64E1F7D08FE4}" presName="level" presStyleLbl="node1" presStyleIdx="2" presStyleCnt="7">
        <dgm:presLayoutVars>
          <dgm:chMax val="1"/>
          <dgm:bulletEnabled val="1"/>
        </dgm:presLayoutVars>
      </dgm:prSet>
      <dgm:spPr/>
    </dgm:pt>
    <dgm:pt modelId="{1BFC623F-4E0D-40A9-909C-045EC6E3680A}" type="pres">
      <dgm:prSet presAssocID="{26843EFC-CC84-4304-8F14-64E1F7D08FE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0A74FFA-5F50-47DD-88BE-607C4117E821}" type="pres">
      <dgm:prSet presAssocID="{FF2B5DC4-D3FC-4B37-8AED-DEF01F7A01DA}" presName="Name8" presStyleCnt="0"/>
      <dgm:spPr/>
    </dgm:pt>
    <dgm:pt modelId="{C3A1D2CD-B484-4334-9619-0161CB7C512C}" type="pres">
      <dgm:prSet presAssocID="{FF2B5DC4-D3FC-4B37-8AED-DEF01F7A01DA}" presName="level" presStyleLbl="node1" presStyleIdx="3" presStyleCnt="7">
        <dgm:presLayoutVars>
          <dgm:chMax val="1"/>
          <dgm:bulletEnabled val="1"/>
        </dgm:presLayoutVars>
      </dgm:prSet>
      <dgm:spPr/>
    </dgm:pt>
    <dgm:pt modelId="{DD788764-64ED-4A9A-B0A5-19CFB9397C3D}" type="pres">
      <dgm:prSet presAssocID="{FF2B5DC4-D3FC-4B37-8AED-DEF01F7A01D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1401F5-3CDC-4E0C-8715-EA2CF6E862AF}" type="pres">
      <dgm:prSet presAssocID="{79CBDC15-9147-4551-9272-251DD6A34B97}" presName="Name8" presStyleCnt="0"/>
      <dgm:spPr/>
    </dgm:pt>
    <dgm:pt modelId="{D6FF62DE-08DB-4311-B6A7-6E6732094A09}" type="pres">
      <dgm:prSet presAssocID="{79CBDC15-9147-4551-9272-251DD6A34B97}" presName="level" presStyleLbl="node1" presStyleIdx="4" presStyleCnt="7">
        <dgm:presLayoutVars>
          <dgm:chMax val="1"/>
          <dgm:bulletEnabled val="1"/>
        </dgm:presLayoutVars>
      </dgm:prSet>
      <dgm:spPr/>
    </dgm:pt>
    <dgm:pt modelId="{A4179E66-CA99-4D78-8080-7F500410A6F9}" type="pres">
      <dgm:prSet presAssocID="{79CBDC15-9147-4551-9272-251DD6A34B9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D2A9BE-F30E-46E1-8BA2-19390871EDAB}" type="pres">
      <dgm:prSet presAssocID="{AC6DBCD9-F6BA-4D91-B4BE-F225FF4EE0E9}" presName="Name8" presStyleCnt="0"/>
      <dgm:spPr/>
    </dgm:pt>
    <dgm:pt modelId="{D8EAF2BC-11D1-4EB1-867C-AECDE1533311}" type="pres">
      <dgm:prSet presAssocID="{AC6DBCD9-F6BA-4D91-B4BE-F225FF4EE0E9}" presName="level" presStyleLbl="node1" presStyleIdx="5" presStyleCnt="7">
        <dgm:presLayoutVars>
          <dgm:chMax val="1"/>
          <dgm:bulletEnabled val="1"/>
        </dgm:presLayoutVars>
      </dgm:prSet>
      <dgm:spPr/>
    </dgm:pt>
    <dgm:pt modelId="{853D7569-758E-48E0-A041-A30179678E82}" type="pres">
      <dgm:prSet presAssocID="{AC6DBCD9-F6BA-4D91-B4BE-F225FF4EE0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666AD60-D01E-4368-8202-83FADEAD47B3}" type="pres">
      <dgm:prSet presAssocID="{7D2D0367-1243-41BE-8C24-CDC80E6C6B92}" presName="Name8" presStyleCnt="0"/>
      <dgm:spPr/>
    </dgm:pt>
    <dgm:pt modelId="{33C3D568-057A-48BF-8F49-7194218A05FC}" type="pres">
      <dgm:prSet presAssocID="{7D2D0367-1243-41BE-8C24-CDC80E6C6B92}" presName="level" presStyleLbl="node1" presStyleIdx="6" presStyleCnt="7">
        <dgm:presLayoutVars>
          <dgm:chMax val="1"/>
          <dgm:bulletEnabled val="1"/>
        </dgm:presLayoutVars>
      </dgm:prSet>
      <dgm:spPr/>
    </dgm:pt>
    <dgm:pt modelId="{29E98B39-121B-4AFB-9CC0-88A7BCF6B022}" type="pres">
      <dgm:prSet presAssocID="{7D2D0367-1243-41BE-8C24-CDC80E6C6B9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A0CCCA3-7DB6-4375-BF5F-03DF897CE887}" type="presOf" srcId="{2AD11494-EDE8-4065-B059-3BF89B398FF8}" destId="{52BC4CCA-C43F-4482-A1D6-C59B465F1EF6}" srcOrd="1" destOrd="0" presId="urn:microsoft.com/office/officeart/2005/8/layout/pyramid1"/>
    <dgm:cxn modelId="{28EDFB84-6D1B-4C8B-A8C5-30B27986E51C}" type="presOf" srcId="{7D2D0367-1243-41BE-8C24-CDC80E6C6B92}" destId="{29E98B39-121B-4AFB-9CC0-88A7BCF6B022}" srcOrd="1" destOrd="0" presId="urn:microsoft.com/office/officeart/2005/8/layout/pyramid1"/>
    <dgm:cxn modelId="{CE1783EA-C922-488E-ABF3-5869413CE709}" type="presOf" srcId="{FF2B5DC4-D3FC-4B37-8AED-DEF01F7A01DA}" destId="{C3A1D2CD-B484-4334-9619-0161CB7C512C}" srcOrd="0" destOrd="0" presId="urn:microsoft.com/office/officeart/2005/8/layout/pyramid1"/>
    <dgm:cxn modelId="{31CDEB9A-AF91-4807-A04C-85701CFD6CDA}" type="presOf" srcId="{FF2B5DC4-D3FC-4B37-8AED-DEF01F7A01DA}" destId="{DD788764-64ED-4A9A-B0A5-19CFB9397C3D}" srcOrd="1" destOrd="0" presId="urn:microsoft.com/office/officeart/2005/8/layout/pyramid1"/>
    <dgm:cxn modelId="{06A9F698-53EC-40FF-8A37-908B446635D2}" type="presOf" srcId="{26843EFC-CC84-4304-8F14-64E1F7D08FE4}" destId="{C22A5853-2647-4917-A7D2-5F093D9229D3}" srcOrd="0" destOrd="0" presId="urn:microsoft.com/office/officeart/2005/8/layout/pyramid1"/>
    <dgm:cxn modelId="{BA7B4405-EE02-409A-B5EF-3022F9449D6F}" type="presOf" srcId="{26843EFC-CC84-4304-8F14-64E1F7D08FE4}" destId="{1BFC623F-4E0D-40A9-909C-045EC6E3680A}" srcOrd="1" destOrd="0" presId="urn:microsoft.com/office/officeart/2005/8/layout/pyramid1"/>
    <dgm:cxn modelId="{2F4C570F-3D5D-4890-A007-EFFFD281B16C}" type="presOf" srcId="{7D2D0367-1243-41BE-8C24-CDC80E6C6B92}" destId="{33C3D568-057A-48BF-8F49-7194218A05FC}" srcOrd="0" destOrd="0" presId="urn:microsoft.com/office/officeart/2005/8/layout/pyramid1"/>
    <dgm:cxn modelId="{1740CA50-1FE4-4C26-BF0F-0D37243091C4}" srcId="{91FF0EB8-7E16-4382-92E8-ECF35A0B1134}" destId="{361A9724-1457-43DC-8016-513A70C8F5B2}" srcOrd="1" destOrd="0" parTransId="{2CAD9665-2D8C-4D09-A6BA-A620B53A973D}" sibTransId="{B4A2E4DB-7EC3-478E-BB2F-77BB89819F26}"/>
    <dgm:cxn modelId="{A17E2411-C784-4EA4-9A1D-CFB449EABAB5}" srcId="{91FF0EB8-7E16-4382-92E8-ECF35A0B1134}" destId="{26843EFC-CC84-4304-8F14-64E1F7D08FE4}" srcOrd="2" destOrd="0" parTransId="{45642CC0-FE18-4319-8840-94AAAE54B482}" sibTransId="{8BC9DC58-499C-403D-9EE5-4D7DBA1712FB}"/>
    <dgm:cxn modelId="{0950E405-C3DA-4AC7-9762-3F2E803A2D02}" srcId="{91FF0EB8-7E16-4382-92E8-ECF35A0B1134}" destId="{7D2D0367-1243-41BE-8C24-CDC80E6C6B92}" srcOrd="6" destOrd="0" parTransId="{037DC3D1-8715-4C5E-88D3-1C28C320AE01}" sibTransId="{EBCEAFCB-2139-417D-9721-F2B70F51EDD9}"/>
    <dgm:cxn modelId="{72E50907-43CA-49FB-99D5-0FC53E7B7702}" srcId="{91FF0EB8-7E16-4382-92E8-ECF35A0B1134}" destId="{2AD11494-EDE8-4065-B059-3BF89B398FF8}" srcOrd="0" destOrd="0" parTransId="{49609ED6-F1E0-4181-9D31-A5FF7E1E0771}" sibTransId="{BD0FFB8C-0D3E-46A9-8D75-87A74D2851A4}"/>
    <dgm:cxn modelId="{9FC9B5CD-5ED5-44CD-889D-AD0203D120EB}" srcId="{91FF0EB8-7E16-4382-92E8-ECF35A0B1134}" destId="{FF2B5DC4-D3FC-4B37-8AED-DEF01F7A01DA}" srcOrd="3" destOrd="0" parTransId="{D9EF3467-6F56-497A-941C-7E7A30BE48F1}" sibTransId="{7A0E3BFF-7150-4D31-8774-95C57D63F361}"/>
    <dgm:cxn modelId="{A9504FFC-9D35-4D7F-BAAA-1440332DFAD6}" type="presOf" srcId="{79CBDC15-9147-4551-9272-251DD6A34B97}" destId="{D6FF62DE-08DB-4311-B6A7-6E6732094A09}" srcOrd="0" destOrd="0" presId="urn:microsoft.com/office/officeart/2005/8/layout/pyramid1"/>
    <dgm:cxn modelId="{61715B4D-5765-47F4-A758-EA8292F09967}" type="presOf" srcId="{361A9724-1457-43DC-8016-513A70C8F5B2}" destId="{4389D0CF-4B37-4CFD-84A2-B1AFF8B74CFF}" srcOrd="1" destOrd="0" presId="urn:microsoft.com/office/officeart/2005/8/layout/pyramid1"/>
    <dgm:cxn modelId="{BFA8271F-525E-4C8E-A38A-E722EE8C1F8D}" type="presOf" srcId="{361A9724-1457-43DC-8016-513A70C8F5B2}" destId="{AEB1E4B9-851D-4145-88DD-AC170E2EF36F}" srcOrd="0" destOrd="0" presId="urn:microsoft.com/office/officeart/2005/8/layout/pyramid1"/>
    <dgm:cxn modelId="{F0BEF429-CA29-4E3C-BC90-7331EE2223D0}" srcId="{91FF0EB8-7E16-4382-92E8-ECF35A0B1134}" destId="{AC6DBCD9-F6BA-4D91-B4BE-F225FF4EE0E9}" srcOrd="5" destOrd="0" parTransId="{1D5740A4-0F09-4810-BCF4-8291F46090E4}" sibTransId="{961BCECA-4B43-4428-AA55-B230EDEE4B5F}"/>
    <dgm:cxn modelId="{EFA6CEAC-9075-48B8-8E91-EA5B5EF81D9C}" type="presOf" srcId="{AC6DBCD9-F6BA-4D91-B4BE-F225FF4EE0E9}" destId="{D8EAF2BC-11D1-4EB1-867C-AECDE1533311}" srcOrd="0" destOrd="0" presId="urn:microsoft.com/office/officeart/2005/8/layout/pyramid1"/>
    <dgm:cxn modelId="{A66F2010-7168-4AF4-A3DB-15B7D1C3C645}" type="presOf" srcId="{AC6DBCD9-F6BA-4D91-B4BE-F225FF4EE0E9}" destId="{853D7569-758E-48E0-A041-A30179678E82}" srcOrd="1" destOrd="0" presId="urn:microsoft.com/office/officeart/2005/8/layout/pyramid1"/>
    <dgm:cxn modelId="{880B38D6-B916-4DBB-BEFD-24BD58289989}" type="presOf" srcId="{2AD11494-EDE8-4065-B059-3BF89B398FF8}" destId="{0E6A92DC-43C4-44E4-BAF4-01BB56FC9E6E}" srcOrd="0" destOrd="0" presId="urn:microsoft.com/office/officeart/2005/8/layout/pyramid1"/>
    <dgm:cxn modelId="{929000E8-EF27-4E3C-86BF-4C2F9E4D282C}" srcId="{91FF0EB8-7E16-4382-92E8-ECF35A0B1134}" destId="{79CBDC15-9147-4551-9272-251DD6A34B97}" srcOrd="4" destOrd="0" parTransId="{13039FC1-2FBB-4B5A-8ABD-69D004B27976}" sibTransId="{20B7961E-19A5-4216-B20A-54556F41EC6B}"/>
    <dgm:cxn modelId="{D56D7775-27DE-4CF7-BAF8-60725FD4BD17}" type="presOf" srcId="{91FF0EB8-7E16-4382-92E8-ECF35A0B1134}" destId="{1BF1568E-9126-4304-89E7-C8963044DEC1}" srcOrd="0" destOrd="0" presId="urn:microsoft.com/office/officeart/2005/8/layout/pyramid1"/>
    <dgm:cxn modelId="{BCEAB5EB-37C2-4F05-A61E-FDCA612BC042}" type="presOf" srcId="{79CBDC15-9147-4551-9272-251DD6A34B97}" destId="{A4179E66-CA99-4D78-8080-7F500410A6F9}" srcOrd="1" destOrd="0" presId="urn:microsoft.com/office/officeart/2005/8/layout/pyramid1"/>
    <dgm:cxn modelId="{2FA59521-413A-4ED6-B484-2D143F8018CB}" type="presParOf" srcId="{1BF1568E-9126-4304-89E7-C8963044DEC1}" destId="{5B7FCC9D-BAE1-49E0-A5EF-A59F3EBBDC9C}" srcOrd="0" destOrd="0" presId="urn:microsoft.com/office/officeart/2005/8/layout/pyramid1"/>
    <dgm:cxn modelId="{D15AB7DE-2B15-4B47-ADC1-F079A3145AE3}" type="presParOf" srcId="{5B7FCC9D-BAE1-49E0-A5EF-A59F3EBBDC9C}" destId="{0E6A92DC-43C4-44E4-BAF4-01BB56FC9E6E}" srcOrd="0" destOrd="0" presId="urn:microsoft.com/office/officeart/2005/8/layout/pyramid1"/>
    <dgm:cxn modelId="{E885D8E8-46AE-4751-9386-414860666FB8}" type="presParOf" srcId="{5B7FCC9D-BAE1-49E0-A5EF-A59F3EBBDC9C}" destId="{52BC4CCA-C43F-4482-A1D6-C59B465F1EF6}" srcOrd="1" destOrd="0" presId="urn:microsoft.com/office/officeart/2005/8/layout/pyramid1"/>
    <dgm:cxn modelId="{E650AE83-40FA-4E7A-A9E7-320443016077}" type="presParOf" srcId="{1BF1568E-9126-4304-89E7-C8963044DEC1}" destId="{B5FE3D07-E134-40C4-8CEB-4C65E49E9EB7}" srcOrd="1" destOrd="0" presId="urn:microsoft.com/office/officeart/2005/8/layout/pyramid1"/>
    <dgm:cxn modelId="{BF4676B6-22B1-472A-8F3E-69A829C4E297}" type="presParOf" srcId="{B5FE3D07-E134-40C4-8CEB-4C65E49E9EB7}" destId="{AEB1E4B9-851D-4145-88DD-AC170E2EF36F}" srcOrd="0" destOrd="0" presId="urn:microsoft.com/office/officeart/2005/8/layout/pyramid1"/>
    <dgm:cxn modelId="{00BD7B40-7B71-4145-ADEC-9449AE676E84}" type="presParOf" srcId="{B5FE3D07-E134-40C4-8CEB-4C65E49E9EB7}" destId="{4389D0CF-4B37-4CFD-84A2-B1AFF8B74CFF}" srcOrd="1" destOrd="0" presId="urn:microsoft.com/office/officeart/2005/8/layout/pyramid1"/>
    <dgm:cxn modelId="{C9F0D9B2-8DF2-43F0-A20B-71DF5BD8BE10}" type="presParOf" srcId="{1BF1568E-9126-4304-89E7-C8963044DEC1}" destId="{3A104FF1-BF20-4646-9DDF-455E7F970D0C}" srcOrd="2" destOrd="0" presId="urn:microsoft.com/office/officeart/2005/8/layout/pyramid1"/>
    <dgm:cxn modelId="{8A690108-4920-478F-881A-60ECDD516667}" type="presParOf" srcId="{3A104FF1-BF20-4646-9DDF-455E7F970D0C}" destId="{C22A5853-2647-4917-A7D2-5F093D9229D3}" srcOrd="0" destOrd="0" presId="urn:microsoft.com/office/officeart/2005/8/layout/pyramid1"/>
    <dgm:cxn modelId="{EAB4F2CF-A142-4702-AD21-0B64C385270D}" type="presParOf" srcId="{3A104FF1-BF20-4646-9DDF-455E7F970D0C}" destId="{1BFC623F-4E0D-40A9-909C-045EC6E3680A}" srcOrd="1" destOrd="0" presId="urn:microsoft.com/office/officeart/2005/8/layout/pyramid1"/>
    <dgm:cxn modelId="{4BD88A99-B493-4E41-92C0-44F3D6EE3FCE}" type="presParOf" srcId="{1BF1568E-9126-4304-89E7-C8963044DEC1}" destId="{70A74FFA-5F50-47DD-88BE-607C4117E821}" srcOrd="3" destOrd="0" presId="urn:microsoft.com/office/officeart/2005/8/layout/pyramid1"/>
    <dgm:cxn modelId="{A53E5475-E5DA-4DDD-BE2F-397D38BB2F10}" type="presParOf" srcId="{70A74FFA-5F50-47DD-88BE-607C4117E821}" destId="{C3A1D2CD-B484-4334-9619-0161CB7C512C}" srcOrd="0" destOrd="0" presId="urn:microsoft.com/office/officeart/2005/8/layout/pyramid1"/>
    <dgm:cxn modelId="{67785A0B-2784-40F2-9838-0E027EC07B18}" type="presParOf" srcId="{70A74FFA-5F50-47DD-88BE-607C4117E821}" destId="{DD788764-64ED-4A9A-B0A5-19CFB9397C3D}" srcOrd="1" destOrd="0" presId="urn:microsoft.com/office/officeart/2005/8/layout/pyramid1"/>
    <dgm:cxn modelId="{7565CC90-D621-4A6D-BB19-4B49269E0DCE}" type="presParOf" srcId="{1BF1568E-9126-4304-89E7-C8963044DEC1}" destId="{C01401F5-3CDC-4E0C-8715-EA2CF6E862AF}" srcOrd="4" destOrd="0" presId="urn:microsoft.com/office/officeart/2005/8/layout/pyramid1"/>
    <dgm:cxn modelId="{F7852E5E-CB07-41AB-8295-A143B6B9588B}" type="presParOf" srcId="{C01401F5-3CDC-4E0C-8715-EA2CF6E862AF}" destId="{D6FF62DE-08DB-4311-B6A7-6E6732094A09}" srcOrd="0" destOrd="0" presId="urn:microsoft.com/office/officeart/2005/8/layout/pyramid1"/>
    <dgm:cxn modelId="{1B09C8CC-2C5B-40D0-86E0-92354F3361E2}" type="presParOf" srcId="{C01401F5-3CDC-4E0C-8715-EA2CF6E862AF}" destId="{A4179E66-CA99-4D78-8080-7F500410A6F9}" srcOrd="1" destOrd="0" presId="urn:microsoft.com/office/officeart/2005/8/layout/pyramid1"/>
    <dgm:cxn modelId="{23A85BBC-60E8-48A5-88C9-77062FCA89C2}" type="presParOf" srcId="{1BF1568E-9126-4304-89E7-C8963044DEC1}" destId="{F5D2A9BE-F30E-46E1-8BA2-19390871EDAB}" srcOrd="5" destOrd="0" presId="urn:microsoft.com/office/officeart/2005/8/layout/pyramid1"/>
    <dgm:cxn modelId="{63D6D7BA-DB31-43F5-BE30-094D3AEFDAF9}" type="presParOf" srcId="{F5D2A9BE-F30E-46E1-8BA2-19390871EDAB}" destId="{D8EAF2BC-11D1-4EB1-867C-AECDE1533311}" srcOrd="0" destOrd="0" presId="urn:microsoft.com/office/officeart/2005/8/layout/pyramid1"/>
    <dgm:cxn modelId="{B1B37509-9E50-4677-B3FF-78C747893B36}" type="presParOf" srcId="{F5D2A9BE-F30E-46E1-8BA2-19390871EDAB}" destId="{853D7569-758E-48E0-A041-A30179678E82}" srcOrd="1" destOrd="0" presId="urn:microsoft.com/office/officeart/2005/8/layout/pyramid1"/>
    <dgm:cxn modelId="{4D00DA77-57DC-409F-AEE8-6B9A707CBE8A}" type="presParOf" srcId="{1BF1568E-9126-4304-89E7-C8963044DEC1}" destId="{C666AD60-D01E-4368-8202-83FADEAD47B3}" srcOrd="6" destOrd="0" presId="urn:microsoft.com/office/officeart/2005/8/layout/pyramid1"/>
    <dgm:cxn modelId="{F9E6226B-896E-4B7C-9ECC-F9CB6FF92519}" type="presParOf" srcId="{C666AD60-D01E-4368-8202-83FADEAD47B3}" destId="{33C3D568-057A-48BF-8F49-7194218A05FC}" srcOrd="0" destOrd="0" presId="urn:microsoft.com/office/officeart/2005/8/layout/pyramid1"/>
    <dgm:cxn modelId="{B38D411D-55EF-4E80-B3A8-6B4BB106DE36}" type="presParOf" srcId="{C666AD60-D01E-4368-8202-83FADEAD47B3}" destId="{29E98B39-121B-4AFB-9CC0-88A7BCF6B02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FF0EB8-7E16-4382-92E8-ECF35A0B1134}" type="doc">
      <dgm:prSet loTypeId="urn:microsoft.com/office/officeart/2005/8/layout/pyramid1" loCatId="pyramid" qsTypeId="urn:microsoft.com/office/officeart/2005/8/quickstyle/simple1" qsCatId="simple" csTypeId="urn:microsoft.com/office/officeart/2005/8/colors/accent0_1" csCatId="mainScheme" phldr="1"/>
      <dgm:spPr/>
    </dgm:pt>
    <dgm:pt modelId="{7D2D0367-1243-41BE-8C24-CDC80E6C6B92}">
      <dgm:prSet/>
      <dgm:spPr>
        <a:solidFill>
          <a:srgbClr val="FF0000"/>
        </a:solidFill>
      </dgm:spPr>
      <dgm:t>
        <a:bodyPr/>
        <a:lstStyle/>
        <a:p>
          <a:endParaRPr lang="ru-RU" dirty="0"/>
        </a:p>
      </dgm:t>
    </dgm:pt>
    <dgm:pt modelId="{037DC3D1-8715-4C5E-88D3-1C28C320AE01}" type="parTrans" cxnId="{0950E405-C3DA-4AC7-9762-3F2E803A2D02}">
      <dgm:prSet/>
      <dgm:spPr/>
      <dgm:t>
        <a:bodyPr/>
        <a:lstStyle/>
        <a:p>
          <a:endParaRPr lang="ru-RU"/>
        </a:p>
      </dgm:t>
    </dgm:pt>
    <dgm:pt modelId="{EBCEAFCB-2139-417D-9721-F2B70F51EDD9}" type="sibTrans" cxnId="{0950E405-C3DA-4AC7-9762-3F2E803A2D02}">
      <dgm:prSet/>
      <dgm:spPr/>
      <dgm:t>
        <a:bodyPr/>
        <a:lstStyle/>
        <a:p>
          <a:endParaRPr lang="ru-RU"/>
        </a:p>
      </dgm:t>
    </dgm:pt>
    <dgm:pt modelId="{2AD11494-EDE8-4065-B059-3BF89B398FF8}">
      <dgm:prSet/>
      <dgm:spPr/>
      <dgm:t>
        <a:bodyPr/>
        <a:lstStyle/>
        <a:p>
          <a:endParaRPr lang="ru-RU" dirty="0"/>
        </a:p>
      </dgm:t>
    </dgm:pt>
    <dgm:pt modelId="{49609ED6-F1E0-4181-9D31-A5FF7E1E0771}" type="parTrans" cxnId="{72E50907-43CA-49FB-99D5-0FC53E7B7702}">
      <dgm:prSet/>
      <dgm:spPr/>
      <dgm:t>
        <a:bodyPr/>
        <a:lstStyle/>
        <a:p>
          <a:endParaRPr lang="ru-RU"/>
        </a:p>
      </dgm:t>
    </dgm:pt>
    <dgm:pt modelId="{BD0FFB8C-0D3E-46A9-8D75-87A74D2851A4}" type="sibTrans" cxnId="{72E50907-43CA-49FB-99D5-0FC53E7B7702}">
      <dgm:prSet/>
      <dgm:spPr/>
      <dgm:t>
        <a:bodyPr/>
        <a:lstStyle/>
        <a:p>
          <a:endParaRPr lang="ru-RU"/>
        </a:p>
      </dgm:t>
    </dgm:pt>
    <dgm:pt modelId="{361A9724-1457-43DC-8016-513A70C8F5B2}">
      <dgm:prSet/>
      <dgm:spPr/>
      <dgm:t>
        <a:bodyPr/>
        <a:lstStyle/>
        <a:p>
          <a:endParaRPr lang="ru-RU" dirty="0"/>
        </a:p>
      </dgm:t>
    </dgm:pt>
    <dgm:pt modelId="{2CAD9665-2D8C-4D09-A6BA-A620B53A973D}" type="parTrans" cxnId="{1740CA50-1FE4-4C26-BF0F-0D37243091C4}">
      <dgm:prSet/>
      <dgm:spPr/>
      <dgm:t>
        <a:bodyPr/>
        <a:lstStyle/>
        <a:p>
          <a:endParaRPr lang="ru-RU"/>
        </a:p>
      </dgm:t>
    </dgm:pt>
    <dgm:pt modelId="{B4A2E4DB-7EC3-478E-BB2F-77BB89819F26}" type="sibTrans" cxnId="{1740CA50-1FE4-4C26-BF0F-0D37243091C4}">
      <dgm:prSet/>
      <dgm:spPr/>
      <dgm:t>
        <a:bodyPr/>
        <a:lstStyle/>
        <a:p>
          <a:endParaRPr lang="ru-RU"/>
        </a:p>
      </dgm:t>
    </dgm:pt>
    <dgm:pt modelId="{26843EFC-CC84-4304-8F14-64E1F7D08FE4}">
      <dgm:prSet/>
      <dgm:spPr/>
      <dgm:t>
        <a:bodyPr/>
        <a:lstStyle/>
        <a:p>
          <a:endParaRPr lang="ru-RU" dirty="0"/>
        </a:p>
      </dgm:t>
    </dgm:pt>
    <dgm:pt modelId="{45642CC0-FE18-4319-8840-94AAAE54B482}" type="parTrans" cxnId="{A17E2411-C784-4EA4-9A1D-CFB449EABAB5}">
      <dgm:prSet/>
      <dgm:spPr/>
      <dgm:t>
        <a:bodyPr/>
        <a:lstStyle/>
        <a:p>
          <a:endParaRPr lang="ru-RU"/>
        </a:p>
      </dgm:t>
    </dgm:pt>
    <dgm:pt modelId="{8BC9DC58-499C-403D-9EE5-4D7DBA1712FB}" type="sibTrans" cxnId="{A17E2411-C784-4EA4-9A1D-CFB449EABAB5}">
      <dgm:prSet/>
      <dgm:spPr/>
      <dgm:t>
        <a:bodyPr/>
        <a:lstStyle/>
        <a:p>
          <a:endParaRPr lang="ru-RU"/>
        </a:p>
      </dgm:t>
    </dgm:pt>
    <dgm:pt modelId="{FF2B5DC4-D3FC-4B37-8AED-DEF01F7A01DA}">
      <dgm:prSet/>
      <dgm:spPr>
        <a:solidFill>
          <a:srgbClr val="92D050"/>
        </a:solidFill>
      </dgm:spPr>
      <dgm:t>
        <a:bodyPr/>
        <a:lstStyle/>
        <a:p>
          <a:endParaRPr lang="ru-RU" dirty="0"/>
        </a:p>
      </dgm:t>
    </dgm:pt>
    <dgm:pt modelId="{D9EF3467-6F56-497A-941C-7E7A30BE48F1}" type="parTrans" cxnId="{9FC9B5CD-5ED5-44CD-889D-AD0203D120EB}">
      <dgm:prSet/>
      <dgm:spPr/>
      <dgm:t>
        <a:bodyPr/>
        <a:lstStyle/>
        <a:p>
          <a:endParaRPr lang="ru-RU"/>
        </a:p>
      </dgm:t>
    </dgm:pt>
    <dgm:pt modelId="{7A0E3BFF-7150-4D31-8774-95C57D63F361}" type="sibTrans" cxnId="{9FC9B5CD-5ED5-44CD-889D-AD0203D120EB}">
      <dgm:prSet/>
      <dgm:spPr/>
      <dgm:t>
        <a:bodyPr/>
        <a:lstStyle/>
        <a:p>
          <a:endParaRPr lang="ru-RU"/>
        </a:p>
      </dgm:t>
    </dgm:pt>
    <dgm:pt modelId="{79CBDC15-9147-4551-9272-251DD6A34B97}">
      <dgm:prSet/>
      <dgm:spPr>
        <a:solidFill>
          <a:srgbClr val="FFFF00"/>
        </a:solidFill>
      </dgm:spPr>
      <dgm:t>
        <a:bodyPr/>
        <a:lstStyle/>
        <a:p>
          <a:endParaRPr lang="ru-RU" dirty="0"/>
        </a:p>
      </dgm:t>
    </dgm:pt>
    <dgm:pt modelId="{13039FC1-2FBB-4B5A-8ABD-69D004B27976}" type="parTrans" cxnId="{929000E8-EF27-4E3C-86BF-4C2F9E4D282C}">
      <dgm:prSet/>
      <dgm:spPr/>
      <dgm:t>
        <a:bodyPr/>
        <a:lstStyle/>
        <a:p>
          <a:endParaRPr lang="ru-RU"/>
        </a:p>
      </dgm:t>
    </dgm:pt>
    <dgm:pt modelId="{20B7961E-19A5-4216-B20A-54556F41EC6B}" type="sibTrans" cxnId="{929000E8-EF27-4E3C-86BF-4C2F9E4D282C}">
      <dgm:prSet/>
      <dgm:spPr/>
      <dgm:t>
        <a:bodyPr/>
        <a:lstStyle/>
        <a:p>
          <a:endParaRPr lang="ru-RU"/>
        </a:p>
      </dgm:t>
    </dgm:pt>
    <dgm:pt modelId="{AC6DBCD9-F6BA-4D91-B4BE-F225FF4EE0E9}">
      <dgm:prSet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1D5740A4-0F09-4810-BCF4-8291F46090E4}" type="parTrans" cxnId="{F0BEF429-CA29-4E3C-BC90-7331EE2223D0}">
      <dgm:prSet/>
      <dgm:spPr/>
      <dgm:t>
        <a:bodyPr/>
        <a:lstStyle/>
        <a:p>
          <a:endParaRPr lang="ru-RU"/>
        </a:p>
      </dgm:t>
    </dgm:pt>
    <dgm:pt modelId="{961BCECA-4B43-4428-AA55-B230EDEE4B5F}" type="sibTrans" cxnId="{F0BEF429-CA29-4E3C-BC90-7331EE2223D0}">
      <dgm:prSet/>
      <dgm:spPr/>
      <dgm:t>
        <a:bodyPr/>
        <a:lstStyle/>
        <a:p>
          <a:endParaRPr lang="ru-RU"/>
        </a:p>
      </dgm:t>
    </dgm:pt>
    <dgm:pt modelId="{1BF1568E-9126-4304-89E7-C8963044DEC1}" type="pres">
      <dgm:prSet presAssocID="{91FF0EB8-7E16-4382-92E8-ECF35A0B1134}" presName="Name0" presStyleCnt="0">
        <dgm:presLayoutVars>
          <dgm:dir/>
          <dgm:animLvl val="lvl"/>
          <dgm:resizeHandles val="exact"/>
        </dgm:presLayoutVars>
      </dgm:prSet>
      <dgm:spPr/>
    </dgm:pt>
    <dgm:pt modelId="{5B7FCC9D-BAE1-49E0-A5EF-A59F3EBBDC9C}" type="pres">
      <dgm:prSet presAssocID="{2AD11494-EDE8-4065-B059-3BF89B398FF8}" presName="Name8" presStyleCnt="0"/>
      <dgm:spPr/>
    </dgm:pt>
    <dgm:pt modelId="{0E6A92DC-43C4-44E4-BAF4-01BB56FC9E6E}" type="pres">
      <dgm:prSet presAssocID="{2AD11494-EDE8-4065-B059-3BF89B398FF8}" presName="level" presStyleLbl="node1" presStyleIdx="0" presStyleCnt="7">
        <dgm:presLayoutVars>
          <dgm:chMax val="1"/>
          <dgm:bulletEnabled val="1"/>
        </dgm:presLayoutVars>
      </dgm:prSet>
      <dgm:spPr/>
    </dgm:pt>
    <dgm:pt modelId="{52BC4CCA-C43F-4482-A1D6-C59B465F1EF6}" type="pres">
      <dgm:prSet presAssocID="{2AD11494-EDE8-4065-B059-3BF89B398FF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FE3D07-E134-40C4-8CEB-4C65E49E9EB7}" type="pres">
      <dgm:prSet presAssocID="{361A9724-1457-43DC-8016-513A70C8F5B2}" presName="Name8" presStyleCnt="0"/>
      <dgm:spPr/>
    </dgm:pt>
    <dgm:pt modelId="{AEB1E4B9-851D-4145-88DD-AC170E2EF36F}" type="pres">
      <dgm:prSet presAssocID="{361A9724-1457-43DC-8016-513A70C8F5B2}" presName="level" presStyleLbl="node1" presStyleIdx="1" presStyleCnt="7">
        <dgm:presLayoutVars>
          <dgm:chMax val="1"/>
          <dgm:bulletEnabled val="1"/>
        </dgm:presLayoutVars>
      </dgm:prSet>
      <dgm:spPr/>
    </dgm:pt>
    <dgm:pt modelId="{4389D0CF-4B37-4CFD-84A2-B1AFF8B74CFF}" type="pres">
      <dgm:prSet presAssocID="{361A9724-1457-43DC-8016-513A70C8F5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A104FF1-BF20-4646-9DDF-455E7F970D0C}" type="pres">
      <dgm:prSet presAssocID="{26843EFC-CC84-4304-8F14-64E1F7D08FE4}" presName="Name8" presStyleCnt="0"/>
      <dgm:spPr/>
    </dgm:pt>
    <dgm:pt modelId="{C22A5853-2647-4917-A7D2-5F093D9229D3}" type="pres">
      <dgm:prSet presAssocID="{26843EFC-CC84-4304-8F14-64E1F7D08FE4}" presName="level" presStyleLbl="node1" presStyleIdx="2" presStyleCnt="7">
        <dgm:presLayoutVars>
          <dgm:chMax val="1"/>
          <dgm:bulletEnabled val="1"/>
        </dgm:presLayoutVars>
      </dgm:prSet>
      <dgm:spPr/>
    </dgm:pt>
    <dgm:pt modelId="{1BFC623F-4E0D-40A9-909C-045EC6E3680A}" type="pres">
      <dgm:prSet presAssocID="{26843EFC-CC84-4304-8F14-64E1F7D08FE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0A74FFA-5F50-47DD-88BE-607C4117E821}" type="pres">
      <dgm:prSet presAssocID="{FF2B5DC4-D3FC-4B37-8AED-DEF01F7A01DA}" presName="Name8" presStyleCnt="0"/>
      <dgm:spPr/>
    </dgm:pt>
    <dgm:pt modelId="{C3A1D2CD-B484-4334-9619-0161CB7C512C}" type="pres">
      <dgm:prSet presAssocID="{FF2B5DC4-D3FC-4B37-8AED-DEF01F7A01DA}" presName="level" presStyleLbl="node1" presStyleIdx="3" presStyleCnt="7">
        <dgm:presLayoutVars>
          <dgm:chMax val="1"/>
          <dgm:bulletEnabled val="1"/>
        </dgm:presLayoutVars>
      </dgm:prSet>
      <dgm:spPr/>
    </dgm:pt>
    <dgm:pt modelId="{DD788764-64ED-4A9A-B0A5-19CFB9397C3D}" type="pres">
      <dgm:prSet presAssocID="{FF2B5DC4-D3FC-4B37-8AED-DEF01F7A01D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1401F5-3CDC-4E0C-8715-EA2CF6E862AF}" type="pres">
      <dgm:prSet presAssocID="{79CBDC15-9147-4551-9272-251DD6A34B97}" presName="Name8" presStyleCnt="0"/>
      <dgm:spPr/>
    </dgm:pt>
    <dgm:pt modelId="{D6FF62DE-08DB-4311-B6A7-6E6732094A09}" type="pres">
      <dgm:prSet presAssocID="{79CBDC15-9147-4551-9272-251DD6A34B97}" presName="level" presStyleLbl="node1" presStyleIdx="4" presStyleCnt="7">
        <dgm:presLayoutVars>
          <dgm:chMax val="1"/>
          <dgm:bulletEnabled val="1"/>
        </dgm:presLayoutVars>
      </dgm:prSet>
      <dgm:spPr/>
    </dgm:pt>
    <dgm:pt modelId="{A4179E66-CA99-4D78-8080-7F500410A6F9}" type="pres">
      <dgm:prSet presAssocID="{79CBDC15-9147-4551-9272-251DD6A34B9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D2A9BE-F30E-46E1-8BA2-19390871EDAB}" type="pres">
      <dgm:prSet presAssocID="{AC6DBCD9-F6BA-4D91-B4BE-F225FF4EE0E9}" presName="Name8" presStyleCnt="0"/>
      <dgm:spPr/>
    </dgm:pt>
    <dgm:pt modelId="{D8EAF2BC-11D1-4EB1-867C-AECDE1533311}" type="pres">
      <dgm:prSet presAssocID="{AC6DBCD9-F6BA-4D91-B4BE-F225FF4EE0E9}" presName="level" presStyleLbl="node1" presStyleIdx="5" presStyleCnt="7">
        <dgm:presLayoutVars>
          <dgm:chMax val="1"/>
          <dgm:bulletEnabled val="1"/>
        </dgm:presLayoutVars>
      </dgm:prSet>
      <dgm:spPr/>
    </dgm:pt>
    <dgm:pt modelId="{853D7569-758E-48E0-A041-A30179678E82}" type="pres">
      <dgm:prSet presAssocID="{AC6DBCD9-F6BA-4D91-B4BE-F225FF4EE0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666AD60-D01E-4368-8202-83FADEAD47B3}" type="pres">
      <dgm:prSet presAssocID="{7D2D0367-1243-41BE-8C24-CDC80E6C6B92}" presName="Name8" presStyleCnt="0"/>
      <dgm:spPr/>
    </dgm:pt>
    <dgm:pt modelId="{33C3D568-057A-48BF-8F49-7194218A05FC}" type="pres">
      <dgm:prSet presAssocID="{7D2D0367-1243-41BE-8C24-CDC80E6C6B92}" presName="level" presStyleLbl="node1" presStyleIdx="6" presStyleCnt="7">
        <dgm:presLayoutVars>
          <dgm:chMax val="1"/>
          <dgm:bulletEnabled val="1"/>
        </dgm:presLayoutVars>
      </dgm:prSet>
      <dgm:spPr/>
    </dgm:pt>
    <dgm:pt modelId="{29E98B39-121B-4AFB-9CC0-88A7BCF6B022}" type="pres">
      <dgm:prSet presAssocID="{7D2D0367-1243-41BE-8C24-CDC80E6C6B9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3B1C93EF-3952-4C69-B2E2-FEEA2787F552}" type="presOf" srcId="{79CBDC15-9147-4551-9272-251DD6A34B97}" destId="{A4179E66-CA99-4D78-8080-7F500410A6F9}" srcOrd="1" destOrd="0" presId="urn:microsoft.com/office/officeart/2005/8/layout/pyramid1"/>
    <dgm:cxn modelId="{BADEA78C-2333-4BA1-A8E8-13620777F663}" type="presOf" srcId="{26843EFC-CC84-4304-8F14-64E1F7D08FE4}" destId="{1BFC623F-4E0D-40A9-909C-045EC6E3680A}" srcOrd="1" destOrd="0" presId="urn:microsoft.com/office/officeart/2005/8/layout/pyramid1"/>
    <dgm:cxn modelId="{ED061CD7-B0A4-42BA-A3C6-4C9C6F99906D}" type="presOf" srcId="{361A9724-1457-43DC-8016-513A70C8F5B2}" destId="{4389D0CF-4B37-4CFD-84A2-B1AFF8B74CFF}" srcOrd="1" destOrd="0" presId="urn:microsoft.com/office/officeart/2005/8/layout/pyramid1"/>
    <dgm:cxn modelId="{487A1FA5-89AF-43CB-9DB8-C417C30AF30D}" type="presOf" srcId="{2AD11494-EDE8-4065-B059-3BF89B398FF8}" destId="{52BC4CCA-C43F-4482-A1D6-C59B465F1EF6}" srcOrd="1" destOrd="0" presId="urn:microsoft.com/office/officeart/2005/8/layout/pyramid1"/>
    <dgm:cxn modelId="{1740CA50-1FE4-4C26-BF0F-0D37243091C4}" srcId="{91FF0EB8-7E16-4382-92E8-ECF35A0B1134}" destId="{361A9724-1457-43DC-8016-513A70C8F5B2}" srcOrd="1" destOrd="0" parTransId="{2CAD9665-2D8C-4D09-A6BA-A620B53A973D}" sibTransId="{B4A2E4DB-7EC3-478E-BB2F-77BB89819F26}"/>
    <dgm:cxn modelId="{A17E2411-C784-4EA4-9A1D-CFB449EABAB5}" srcId="{91FF0EB8-7E16-4382-92E8-ECF35A0B1134}" destId="{26843EFC-CC84-4304-8F14-64E1F7D08FE4}" srcOrd="2" destOrd="0" parTransId="{45642CC0-FE18-4319-8840-94AAAE54B482}" sibTransId="{8BC9DC58-499C-403D-9EE5-4D7DBA1712FB}"/>
    <dgm:cxn modelId="{89235454-E1B9-43C7-8500-DCB7C5B687D0}" type="presOf" srcId="{26843EFC-CC84-4304-8F14-64E1F7D08FE4}" destId="{C22A5853-2647-4917-A7D2-5F093D9229D3}" srcOrd="0" destOrd="0" presId="urn:microsoft.com/office/officeart/2005/8/layout/pyramid1"/>
    <dgm:cxn modelId="{0950E405-C3DA-4AC7-9762-3F2E803A2D02}" srcId="{91FF0EB8-7E16-4382-92E8-ECF35A0B1134}" destId="{7D2D0367-1243-41BE-8C24-CDC80E6C6B92}" srcOrd="6" destOrd="0" parTransId="{037DC3D1-8715-4C5E-88D3-1C28C320AE01}" sibTransId="{EBCEAFCB-2139-417D-9721-F2B70F51EDD9}"/>
    <dgm:cxn modelId="{72E50907-43CA-49FB-99D5-0FC53E7B7702}" srcId="{91FF0EB8-7E16-4382-92E8-ECF35A0B1134}" destId="{2AD11494-EDE8-4065-B059-3BF89B398FF8}" srcOrd="0" destOrd="0" parTransId="{49609ED6-F1E0-4181-9D31-A5FF7E1E0771}" sibTransId="{BD0FFB8C-0D3E-46A9-8D75-87A74D2851A4}"/>
    <dgm:cxn modelId="{9FC9B5CD-5ED5-44CD-889D-AD0203D120EB}" srcId="{91FF0EB8-7E16-4382-92E8-ECF35A0B1134}" destId="{FF2B5DC4-D3FC-4B37-8AED-DEF01F7A01DA}" srcOrd="3" destOrd="0" parTransId="{D9EF3467-6F56-497A-941C-7E7A30BE48F1}" sibTransId="{7A0E3BFF-7150-4D31-8774-95C57D63F361}"/>
    <dgm:cxn modelId="{12191135-2094-4656-999D-64B824EA7DDC}" type="presOf" srcId="{AC6DBCD9-F6BA-4D91-B4BE-F225FF4EE0E9}" destId="{853D7569-758E-48E0-A041-A30179678E82}" srcOrd="1" destOrd="0" presId="urn:microsoft.com/office/officeart/2005/8/layout/pyramid1"/>
    <dgm:cxn modelId="{45CF025D-C7B7-4256-BF90-CE8887EC8EC3}" type="presOf" srcId="{361A9724-1457-43DC-8016-513A70C8F5B2}" destId="{AEB1E4B9-851D-4145-88DD-AC170E2EF36F}" srcOrd="0" destOrd="0" presId="urn:microsoft.com/office/officeart/2005/8/layout/pyramid1"/>
    <dgm:cxn modelId="{D879D2A1-5F5A-4489-8889-0291DFEC5FB8}" type="presOf" srcId="{FF2B5DC4-D3FC-4B37-8AED-DEF01F7A01DA}" destId="{C3A1D2CD-B484-4334-9619-0161CB7C512C}" srcOrd="0" destOrd="0" presId="urn:microsoft.com/office/officeart/2005/8/layout/pyramid1"/>
    <dgm:cxn modelId="{F0BEF429-CA29-4E3C-BC90-7331EE2223D0}" srcId="{91FF0EB8-7E16-4382-92E8-ECF35A0B1134}" destId="{AC6DBCD9-F6BA-4D91-B4BE-F225FF4EE0E9}" srcOrd="5" destOrd="0" parTransId="{1D5740A4-0F09-4810-BCF4-8291F46090E4}" sibTransId="{961BCECA-4B43-4428-AA55-B230EDEE4B5F}"/>
    <dgm:cxn modelId="{F6A4177D-3609-4AFB-B640-0F4D1CC80094}" type="presOf" srcId="{91FF0EB8-7E16-4382-92E8-ECF35A0B1134}" destId="{1BF1568E-9126-4304-89E7-C8963044DEC1}" srcOrd="0" destOrd="0" presId="urn:microsoft.com/office/officeart/2005/8/layout/pyramid1"/>
    <dgm:cxn modelId="{34501506-E2B1-4CCD-8566-AC50781BC3BA}" type="presOf" srcId="{AC6DBCD9-F6BA-4D91-B4BE-F225FF4EE0E9}" destId="{D8EAF2BC-11D1-4EB1-867C-AECDE1533311}" srcOrd="0" destOrd="0" presId="urn:microsoft.com/office/officeart/2005/8/layout/pyramid1"/>
    <dgm:cxn modelId="{C16C6B9E-385A-4584-8AF3-97E854C0AF43}" type="presOf" srcId="{2AD11494-EDE8-4065-B059-3BF89B398FF8}" destId="{0E6A92DC-43C4-44E4-BAF4-01BB56FC9E6E}" srcOrd="0" destOrd="0" presId="urn:microsoft.com/office/officeart/2005/8/layout/pyramid1"/>
    <dgm:cxn modelId="{7AE65D3C-010B-4490-B8EB-B6091107DC53}" type="presOf" srcId="{7D2D0367-1243-41BE-8C24-CDC80E6C6B92}" destId="{33C3D568-057A-48BF-8F49-7194218A05FC}" srcOrd="0" destOrd="0" presId="urn:microsoft.com/office/officeart/2005/8/layout/pyramid1"/>
    <dgm:cxn modelId="{35FB5D82-4C83-4934-B4F6-4008DFCB4FA7}" type="presOf" srcId="{7D2D0367-1243-41BE-8C24-CDC80E6C6B92}" destId="{29E98B39-121B-4AFB-9CC0-88A7BCF6B022}" srcOrd="1" destOrd="0" presId="urn:microsoft.com/office/officeart/2005/8/layout/pyramid1"/>
    <dgm:cxn modelId="{929000E8-EF27-4E3C-86BF-4C2F9E4D282C}" srcId="{91FF0EB8-7E16-4382-92E8-ECF35A0B1134}" destId="{79CBDC15-9147-4551-9272-251DD6A34B97}" srcOrd="4" destOrd="0" parTransId="{13039FC1-2FBB-4B5A-8ABD-69D004B27976}" sibTransId="{20B7961E-19A5-4216-B20A-54556F41EC6B}"/>
    <dgm:cxn modelId="{3D58353D-76E9-48BB-8463-EAF236F0CE61}" type="presOf" srcId="{79CBDC15-9147-4551-9272-251DD6A34B97}" destId="{D6FF62DE-08DB-4311-B6A7-6E6732094A09}" srcOrd="0" destOrd="0" presId="urn:microsoft.com/office/officeart/2005/8/layout/pyramid1"/>
    <dgm:cxn modelId="{87565B85-33AD-4AE2-BDD9-13D905B170A5}" type="presOf" srcId="{FF2B5DC4-D3FC-4B37-8AED-DEF01F7A01DA}" destId="{DD788764-64ED-4A9A-B0A5-19CFB9397C3D}" srcOrd="1" destOrd="0" presId="urn:microsoft.com/office/officeart/2005/8/layout/pyramid1"/>
    <dgm:cxn modelId="{451B6784-12E1-48BC-B0E4-35A35F58FDD1}" type="presParOf" srcId="{1BF1568E-9126-4304-89E7-C8963044DEC1}" destId="{5B7FCC9D-BAE1-49E0-A5EF-A59F3EBBDC9C}" srcOrd="0" destOrd="0" presId="urn:microsoft.com/office/officeart/2005/8/layout/pyramid1"/>
    <dgm:cxn modelId="{86B36629-2703-4E91-8FC3-A4AEA056E9BC}" type="presParOf" srcId="{5B7FCC9D-BAE1-49E0-A5EF-A59F3EBBDC9C}" destId="{0E6A92DC-43C4-44E4-BAF4-01BB56FC9E6E}" srcOrd="0" destOrd="0" presId="urn:microsoft.com/office/officeart/2005/8/layout/pyramid1"/>
    <dgm:cxn modelId="{4A51D20F-A49B-4763-845B-9A25F07C2A83}" type="presParOf" srcId="{5B7FCC9D-BAE1-49E0-A5EF-A59F3EBBDC9C}" destId="{52BC4CCA-C43F-4482-A1D6-C59B465F1EF6}" srcOrd="1" destOrd="0" presId="urn:microsoft.com/office/officeart/2005/8/layout/pyramid1"/>
    <dgm:cxn modelId="{6CA9094D-C1D8-4D92-8A70-46B470E2A8A6}" type="presParOf" srcId="{1BF1568E-9126-4304-89E7-C8963044DEC1}" destId="{B5FE3D07-E134-40C4-8CEB-4C65E49E9EB7}" srcOrd="1" destOrd="0" presId="urn:microsoft.com/office/officeart/2005/8/layout/pyramid1"/>
    <dgm:cxn modelId="{CA737BF0-6B9A-49EF-A9DC-A3EF7844BAAB}" type="presParOf" srcId="{B5FE3D07-E134-40C4-8CEB-4C65E49E9EB7}" destId="{AEB1E4B9-851D-4145-88DD-AC170E2EF36F}" srcOrd="0" destOrd="0" presId="urn:microsoft.com/office/officeart/2005/8/layout/pyramid1"/>
    <dgm:cxn modelId="{7FC3F59A-B2BE-4343-BFD6-A2F96A37E09E}" type="presParOf" srcId="{B5FE3D07-E134-40C4-8CEB-4C65E49E9EB7}" destId="{4389D0CF-4B37-4CFD-84A2-B1AFF8B74CFF}" srcOrd="1" destOrd="0" presId="urn:microsoft.com/office/officeart/2005/8/layout/pyramid1"/>
    <dgm:cxn modelId="{E91CDBC6-CF3A-41FD-A90E-2224B9E1FFBE}" type="presParOf" srcId="{1BF1568E-9126-4304-89E7-C8963044DEC1}" destId="{3A104FF1-BF20-4646-9DDF-455E7F970D0C}" srcOrd="2" destOrd="0" presId="urn:microsoft.com/office/officeart/2005/8/layout/pyramid1"/>
    <dgm:cxn modelId="{55F392FF-0045-4C3C-8C61-7D936B7433A5}" type="presParOf" srcId="{3A104FF1-BF20-4646-9DDF-455E7F970D0C}" destId="{C22A5853-2647-4917-A7D2-5F093D9229D3}" srcOrd="0" destOrd="0" presId="urn:microsoft.com/office/officeart/2005/8/layout/pyramid1"/>
    <dgm:cxn modelId="{A6DC2BC6-8EEB-44E0-8B93-609F64673C70}" type="presParOf" srcId="{3A104FF1-BF20-4646-9DDF-455E7F970D0C}" destId="{1BFC623F-4E0D-40A9-909C-045EC6E3680A}" srcOrd="1" destOrd="0" presId="urn:microsoft.com/office/officeart/2005/8/layout/pyramid1"/>
    <dgm:cxn modelId="{5254A92B-6B63-40B9-B690-606FDFA40717}" type="presParOf" srcId="{1BF1568E-9126-4304-89E7-C8963044DEC1}" destId="{70A74FFA-5F50-47DD-88BE-607C4117E821}" srcOrd="3" destOrd="0" presId="urn:microsoft.com/office/officeart/2005/8/layout/pyramid1"/>
    <dgm:cxn modelId="{CE749609-1199-4D0A-8522-0F79A90DE97C}" type="presParOf" srcId="{70A74FFA-5F50-47DD-88BE-607C4117E821}" destId="{C3A1D2CD-B484-4334-9619-0161CB7C512C}" srcOrd="0" destOrd="0" presId="urn:microsoft.com/office/officeart/2005/8/layout/pyramid1"/>
    <dgm:cxn modelId="{EAD2A056-EE7F-4108-9E54-FA9EEA31F9BF}" type="presParOf" srcId="{70A74FFA-5F50-47DD-88BE-607C4117E821}" destId="{DD788764-64ED-4A9A-B0A5-19CFB9397C3D}" srcOrd="1" destOrd="0" presId="urn:microsoft.com/office/officeart/2005/8/layout/pyramid1"/>
    <dgm:cxn modelId="{A82AD360-FA61-4DB7-BEFF-F9F5067CC794}" type="presParOf" srcId="{1BF1568E-9126-4304-89E7-C8963044DEC1}" destId="{C01401F5-3CDC-4E0C-8715-EA2CF6E862AF}" srcOrd="4" destOrd="0" presId="urn:microsoft.com/office/officeart/2005/8/layout/pyramid1"/>
    <dgm:cxn modelId="{ACDBE03A-0269-4921-B5A1-FF0632C32C29}" type="presParOf" srcId="{C01401F5-3CDC-4E0C-8715-EA2CF6E862AF}" destId="{D6FF62DE-08DB-4311-B6A7-6E6732094A09}" srcOrd="0" destOrd="0" presId="urn:microsoft.com/office/officeart/2005/8/layout/pyramid1"/>
    <dgm:cxn modelId="{75E68620-281C-4F11-AE37-4707AD475031}" type="presParOf" srcId="{C01401F5-3CDC-4E0C-8715-EA2CF6E862AF}" destId="{A4179E66-CA99-4D78-8080-7F500410A6F9}" srcOrd="1" destOrd="0" presId="urn:microsoft.com/office/officeart/2005/8/layout/pyramid1"/>
    <dgm:cxn modelId="{98AE481E-3D18-4A29-B2D8-CEC911ED1A1C}" type="presParOf" srcId="{1BF1568E-9126-4304-89E7-C8963044DEC1}" destId="{F5D2A9BE-F30E-46E1-8BA2-19390871EDAB}" srcOrd="5" destOrd="0" presId="urn:microsoft.com/office/officeart/2005/8/layout/pyramid1"/>
    <dgm:cxn modelId="{DFC72038-862F-488E-B7EA-B70C37C97E20}" type="presParOf" srcId="{F5D2A9BE-F30E-46E1-8BA2-19390871EDAB}" destId="{D8EAF2BC-11D1-4EB1-867C-AECDE1533311}" srcOrd="0" destOrd="0" presId="urn:microsoft.com/office/officeart/2005/8/layout/pyramid1"/>
    <dgm:cxn modelId="{91BF1568-FA72-4CF0-957F-9D035B5B03A4}" type="presParOf" srcId="{F5D2A9BE-F30E-46E1-8BA2-19390871EDAB}" destId="{853D7569-758E-48E0-A041-A30179678E82}" srcOrd="1" destOrd="0" presId="urn:microsoft.com/office/officeart/2005/8/layout/pyramid1"/>
    <dgm:cxn modelId="{BA3EB41C-5F9E-4CD5-A6FA-CEDDA9B44EC9}" type="presParOf" srcId="{1BF1568E-9126-4304-89E7-C8963044DEC1}" destId="{C666AD60-D01E-4368-8202-83FADEAD47B3}" srcOrd="6" destOrd="0" presId="urn:microsoft.com/office/officeart/2005/8/layout/pyramid1"/>
    <dgm:cxn modelId="{9CACA012-F336-4E36-A1E2-B8A4E846D8B2}" type="presParOf" srcId="{C666AD60-D01E-4368-8202-83FADEAD47B3}" destId="{33C3D568-057A-48BF-8F49-7194218A05FC}" srcOrd="0" destOrd="0" presId="urn:microsoft.com/office/officeart/2005/8/layout/pyramid1"/>
    <dgm:cxn modelId="{161C222B-05D4-4238-A842-7AC0E21357E6}" type="presParOf" srcId="{C666AD60-D01E-4368-8202-83FADEAD47B3}" destId="{29E98B39-121B-4AFB-9CC0-88A7BCF6B02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FF0EB8-7E16-4382-92E8-ECF35A0B1134}" type="doc">
      <dgm:prSet loTypeId="urn:microsoft.com/office/officeart/2005/8/layout/pyramid1" loCatId="pyramid" qsTypeId="urn:microsoft.com/office/officeart/2005/8/quickstyle/simple1" qsCatId="simple" csTypeId="urn:microsoft.com/office/officeart/2005/8/colors/accent0_1" csCatId="mainScheme" phldr="1"/>
      <dgm:spPr/>
    </dgm:pt>
    <dgm:pt modelId="{7D2D0367-1243-41BE-8C24-CDC80E6C6B92}">
      <dgm:prSet/>
      <dgm:spPr>
        <a:solidFill>
          <a:srgbClr val="FF0000"/>
        </a:solidFill>
      </dgm:spPr>
      <dgm:t>
        <a:bodyPr/>
        <a:lstStyle/>
        <a:p>
          <a:endParaRPr lang="ru-RU" dirty="0"/>
        </a:p>
      </dgm:t>
    </dgm:pt>
    <dgm:pt modelId="{037DC3D1-8715-4C5E-88D3-1C28C320AE01}" type="parTrans" cxnId="{0950E405-C3DA-4AC7-9762-3F2E803A2D02}">
      <dgm:prSet/>
      <dgm:spPr/>
      <dgm:t>
        <a:bodyPr/>
        <a:lstStyle/>
        <a:p>
          <a:endParaRPr lang="ru-RU"/>
        </a:p>
      </dgm:t>
    </dgm:pt>
    <dgm:pt modelId="{EBCEAFCB-2139-417D-9721-F2B70F51EDD9}" type="sibTrans" cxnId="{0950E405-C3DA-4AC7-9762-3F2E803A2D02}">
      <dgm:prSet/>
      <dgm:spPr/>
      <dgm:t>
        <a:bodyPr/>
        <a:lstStyle/>
        <a:p>
          <a:endParaRPr lang="ru-RU"/>
        </a:p>
      </dgm:t>
    </dgm:pt>
    <dgm:pt modelId="{2AD11494-EDE8-4065-B059-3BF89B398FF8}">
      <dgm:prSet/>
      <dgm:spPr/>
      <dgm:t>
        <a:bodyPr/>
        <a:lstStyle/>
        <a:p>
          <a:endParaRPr lang="ru-RU" dirty="0"/>
        </a:p>
      </dgm:t>
    </dgm:pt>
    <dgm:pt modelId="{49609ED6-F1E0-4181-9D31-A5FF7E1E0771}" type="parTrans" cxnId="{72E50907-43CA-49FB-99D5-0FC53E7B7702}">
      <dgm:prSet/>
      <dgm:spPr/>
      <dgm:t>
        <a:bodyPr/>
        <a:lstStyle/>
        <a:p>
          <a:endParaRPr lang="ru-RU"/>
        </a:p>
      </dgm:t>
    </dgm:pt>
    <dgm:pt modelId="{BD0FFB8C-0D3E-46A9-8D75-87A74D2851A4}" type="sibTrans" cxnId="{72E50907-43CA-49FB-99D5-0FC53E7B7702}">
      <dgm:prSet/>
      <dgm:spPr/>
      <dgm:t>
        <a:bodyPr/>
        <a:lstStyle/>
        <a:p>
          <a:endParaRPr lang="ru-RU"/>
        </a:p>
      </dgm:t>
    </dgm:pt>
    <dgm:pt modelId="{361A9724-1457-43DC-8016-513A70C8F5B2}">
      <dgm:prSet/>
      <dgm:spPr/>
      <dgm:t>
        <a:bodyPr/>
        <a:lstStyle/>
        <a:p>
          <a:endParaRPr lang="ru-RU" dirty="0"/>
        </a:p>
      </dgm:t>
    </dgm:pt>
    <dgm:pt modelId="{2CAD9665-2D8C-4D09-A6BA-A620B53A973D}" type="parTrans" cxnId="{1740CA50-1FE4-4C26-BF0F-0D37243091C4}">
      <dgm:prSet/>
      <dgm:spPr/>
      <dgm:t>
        <a:bodyPr/>
        <a:lstStyle/>
        <a:p>
          <a:endParaRPr lang="ru-RU"/>
        </a:p>
      </dgm:t>
    </dgm:pt>
    <dgm:pt modelId="{B4A2E4DB-7EC3-478E-BB2F-77BB89819F26}" type="sibTrans" cxnId="{1740CA50-1FE4-4C26-BF0F-0D37243091C4}">
      <dgm:prSet/>
      <dgm:spPr/>
      <dgm:t>
        <a:bodyPr/>
        <a:lstStyle/>
        <a:p>
          <a:endParaRPr lang="ru-RU"/>
        </a:p>
      </dgm:t>
    </dgm:pt>
    <dgm:pt modelId="{26843EFC-CC84-4304-8F14-64E1F7D08FE4}">
      <dgm:prSet/>
      <dgm:spPr>
        <a:solidFill>
          <a:srgbClr val="00B0F0"/>
        </a:solidFill>
      </dgm:spPr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45642CC0-FE18-4319-8840-94AAAE54B482}" type="parTrans" cxnId="{A17E2411-C784-4EA4-9A1D-CFB449EABAB5}">
      <dgm:prSet/>
      <dgm:spPr/>
      <dgm:t>
        <a:bodyPr/>
        <a:lstStyle/>
        <a:p>
          <a:endParaRPr lang="ru-RU"/>
        </a:p>
      </dgm:t>
    </dgm:pt>
    <dgm:pt modelId="{8BC9DC58-499C-403D-9EE5-4D7DBA1712FB}" type="sibTrans" cxnId="{A17E2411-C784-4EA4-9A1D-CFB449EABAB5}">
      <dgm:prSet/>
      <dgm:spPr/>
      <dgm:t>
        <a:bodyPr/>
        <a:lstStyle/>
        <a:p>
          <a:endParaRPr lang="ru-RU"/>
        </a:p>
      </dgm:t>
    </dgm:pt>
    <dgm:pt modelId="{FF2B5DC4-D3FC-4B37-8AED-DEF01F7A01DA}">
      <dgm:prSet/>
      <dgm:spPr>
        <a:solidFill>
          <a:srgbClr val="92D050"/>
        </a:solidFill>
      </dgm:spPr>
      <dgm:t>
        <a:bodyPr/>
        <a:lstStyle/>
        <a:p>
          <a:endParaRPr lang="ru-RU" dirty="0"/>
        </a:p>
      </dgm:t>
    </dgm:pt>
    <dgm:pt modelId="{D9EF3467-6F56-497A-941C-7E7A30BE48F1}" type="parTrans" cxnId="{9FC9B5CD-5ED5-44CD-889D-AD0203D120EB}">
      <dgm:prSet/>
      <dgm:spPr/>
      <dgm:t>
        <a:bodyPr/>
        <a:lstStyle/>
        <a:p>
          <a:endParaRPr lang="ru-RU"/>
        </a:p>
      </dgm:t>
    </dgm:pt>
    <dgm:pt modelId="{7A0E3BFF-7150-4D31-8774-95C57D63F361}" type="sibTrans" cxnId="{9FC9B5CD-5ED5-44CD-889D-AD0203D120EB}">
      <dgm:prSet/>
      <dgm:spPr/>
      <dgm:t>
        <a:bodyPr/>
        <a:lstStyle/>
        <a:p>
          <a:endParaRPr lang="ru-RU"/>
        </a:p>
      </dgm:t>
    </dgm:pt>
    <dgm:pt modelId="{79CBDC15-9147-4551-9272-251DD6A34B97}">
      <dgm:prSet/>
      <dgm:spPr>
        <a:solidFill>
          <a:srgbClr val="FFFF00"/>
        </a:solidFill>
      </dgm:spPr>
      <dgm:t>
        <a:bodyPr/>
        <a:lstStyle/>
        <a:p>
          <a:endParaRPr lang="ru-RU" dirty="0"/>
        </a:p>
      </dgm:t>
    </dgm:pt>
    <dgm:pt modelId="{13039FC1-2FBB-4B5A-8ABD-69D004B27976}" type="parTrans" cxnId="{929000E8-EF27-4E3C-86BF-4C2F9E4D282C}">
      <dgm:prSet/>
      <dgm:spPr/>
      <dgm:t>
        <a:bodyPr/>
        <a:lstStyle/>
        <a:p>
          <a:endParaRPr lang="ru-RU"/>
        </a:p>
      </dgm:t>
    </dgm:pt>
    <dgm:pt modelId="{20B7961E-19A5-4216-B20A-54556F41EC6B}" type="sibTrans" cxnId="{929000E8-EF27-4E3C-86BF-4C2F9E4D282C}">
      <dgm:prSet/>
      <dgm:spPr/>
      <dgm:t>
        <a:bodyPr/>
        <a:lstStyle/>
        <a:p>
          <a:endParaRPr lang="ru-RU"/>
        </a:p>
      </dgm:t>
    </dgm:pt>
    <dgm:pt modelId="{AC6DBCD9-F6BA-4D91-B4BE-F225FF4EE0E9}">
      <dgm:prSet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1D5740A4-0F09-4810-BCF4-8291F46090E4}" type="parTrans" cxnId="{F0BEF429-CA29-4E3C-BC90-7331EE2223D0}">
      <dgm:prSet/>
      <dgm:spPr/>
      <dgm:t>
        <a:bodyPr/>
        <a:lstStyle/>
        <a:p>
          <a:endParaRPr lang="ru-RU"/>
        </a:p>
      </dgm:t>
    </dgm:pt>
    <dgm:pt modelId="{961BCECA-4B43-4428-AA55-B230EDEE4B5F}" type="sibTrans" cxnId="{F0BEF429-CA29-4E3C-BC90-7331EE2223D0}">
      <dgm:prSet/>
      <dgm:spPr/>
      <dgm:t>
        <a:bodyPr/>
        <a:lstStyle/>
        <a:p>
          <a:endParaRPr lang="ru-RU"/>
        </a:p>
      </dgm:t>
    </dgm:pt>
    <dgm:pt modelId="{1BF1568E-9126-4304-89E7-C8963044DEC1}" type="pres">
      <dgm:prSet presAssocID="{91FF0EB8-7E16-4382-92E8-ECF35A0B1134}" presName="Name0" presStyleCnt="0">
        <dgm:presLayoutVars>
          <dgm:dir/>
          <dgm:animLvl val="lvl"/>
          <dgm:resizeHandles val="exact"/>
        </dgm:presLayoutVars>
      </dgm:prSet>
      <dgm:spPr/>
    </dgm:pt>
    <dgm:pt modelId="{5B7FCC9D-BAE1-49E0-A5EF-A59F3EBBDC9C}" type="pres">
      <dgm:prSet presAssocID="{2AD11494-EDE8-4065-B059-3BF89B398FF8}" presName="Name8" presStyleCnt="0"/>
      <dgm:spPr/>
    </dgm:pt>
    <dgm:pt modelId="{0E6A92DC-43C4-44E4-BAF4-01BB56FC9E6E}" type="pres">
      <dgm:prSet presAssocID="{2AD11494-EDE8-4065-B059-3BF89B398FF8}" presName="level" presStyleLbl="node1" presStyleIdx="0" presStyleCnt="7">
        <dgm:presLayoutVars>
          <dgm:chMax val="1"/>
          <dgm:bulletEnabled val="1"/>
        </dgm:presLayoutVars>
      </dgm:prSet>
      <dgm:spPr/>
    </dgm:pt>
    <dgm:pt modelId="{52BC4CCA-C43F-4482-A1D6-C59B465F1EF6}" type="pres">
      <dgm:prSet presAssocID="{2AD11494-EDE8-4065-B059-3BF89B398FF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FE3D07-E134-40C4-8CEB-4C65E49E9EB7}" type="pres">
      <dgm:prSet presAssocID="{361A9724-1457-43DC-8016-513A70C8F5B2}" presName="Name8" presStyleCnt="0"/>
      <dgm:spPr/>
    </dgm:pt>
    <dgm:pt modelId="{AEB1E4B9-851D-4145-88DD-AC170E2EF36F}" type="pres">
      <dgm:prSet presAssocID="{361A9724-1457-43DC-8016-513A70C8F5B2}" presName="level" presStyleLbl="node1" presStyleIdx="1" presStyleCnt="7">
        <dgm:presLayoutVars>
          <dgm:chMax val="1"/>
          <dgm:bulletEnabled val="1"/>
        </dgm:presLayoutVars>
      </dgm:prSet>
      <dgm:spPr/>
    </dgm:pt>
    <dgm:pt modelId="{4389D0CF-4B37-4CFD-84A2-B1AFF8B74CFF}" type="pres">
      <dgm:prSet presAssocID="{361A9724-1457-43DC-8016-513A70C8F5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A104FF1-BF20-4646-9DDF-455E7F970D0C}" type="pres">
      <dgm:prSet presAssocID="{26843EFC-CC84-4304-8F14-64E1F7D08FE4}" presName="Name8" presStyleCnt="0"/>
      <dgm:spPr/>
    </dgm:pt>
    <dgm:pt modelId="{C22A5853-2647-4917-A7D2-5F093D9229D3}" type="pres">
      <dgm:prSet presAssocID="{26843EFC-CC84-4304-8F14-64E1F7D08FE4}" presName="level" presStyleLbl="node1" presStyleIdx="2" presStyleCnt="7">
        <dgm:presLayoutVars>
          <dgm:chMax val="1"/>
          <dgm:bulletEnabled val="1"/>
        </dgm:presLayoutVars>
      </dgm:prSet>
      <dgm:spPr/>
    </dgm:pt>
    <dgm:pt modelId="{1BFC623F-4E0D-40A9-909C-045EC6E3680A}" type="pres">
      <dgm:prSet presAssocID="{26843EFC-CC84-4304-8F14-64E1F7D08FE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0A74FFA-5F50-47DD-88BE-607C4117E821}" type="pres">
      <dgm:prSet presAssocID="{FF2B5DC4-D3FC-4B37-8AED-DEF01F7A01DA}" presName="Name8" presStyleCnt="0"/>
      <dgm:spPr/>
    </dgm:pt>
    <dgm:pt modelId="{C3A1D2CD-B484-4334-9619-0161CB7C512C}" type="pres">
      <dgm:prSet presAssocID="{FF2B5DC4-D3FC-4B37-8AED-DEF01F7A01DA}" presName="level" presStyleLbl="node1" presStyleIdx="3" presStyleCnt="7">
        <dgm:presLayoutVars>
          <dgm:chMax val="1"/>
          <dgm:bulletEnabled val="1"/>
        </dgm:presLayoutVars>
      </dgm:prSet>
      <dgm:spPr/>
    </dgm:pt>
    <dgm:pt modelId="{DD788764-64ED-4A9A-B0A5-19CFB9397C3D}" type="pres">
      <dgm:prSet presAssocID="{FF2B5DC4-D3FC-4B37-8AED-DEF01F7A01D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1401F5-3CDC-4E0C-8715-EA2CF6E862AF}" type="pres">
      <dgm:prSet presAssocID="{79CBDC15-9147-4551-9272-251DD6A34B97}" presName="Name8" presStyleCnt="0"/>
      <dgm:spPr/>
    </dgm:pt>
    <dgm:pt modelId="{D6FF62DE-08DB-4311-B6A7-6E6732094A09}" type="pres">
      <dgm:prSet presAssocID="{79CBDC15-9147-4551-9272-251DD6A34B97}" presName="level" presStyleLbl="node1" presStyleIdx="4" presStyleCnt="7">
        <dgm:presLayoutVars>
          <dgm:chMax val="1"/>
          <dgm:bulletEnabled val="1"/>
        </dgm:presLayoutVars>
      </dgm:prSet>
      <dgm:spPr/>
    </dgm:pt>
    <dgm:pt modelId="{A4179E66-CA99-4D78-8080-7F500410A6F9}" type="pres">
      <dgm:prSet presAssocID="{79CBDC15-9147-4551-9272-251DD6A34B9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D2A9BE-F30E-46E1-8BA2-19390871EDAB}" type="pres">
      <dgm:prSet presAssocID="{AC6DBCD9-F6BA-4D91-B4BE-F225FF4EE0E9}" presName="Name8" presStyleCnt="0"/>
      <dgm:spPr/>
    </dgm:pt>
    <dgm:pt modelId="{D8EAF2BC-11D1-4EB1-867C-AECDE1533311}" type="pres">
      <dgm:prSet presAssocID="{AC6DBCD9-F6BA-4D91-B4BE-F225FF4EE0E9}" presName="level" presStyleLbl="node1" presStyleIdx="5" presStyleCnt="7">
        <dgm:presLayoutVars>
          <dgm:chMax val="1"/>
          <dgm:bulletEnabled val="1"/>
        </dgm:presLayoutVars>
      </dgm:prSet>
      <dgm:spPr/>
    </dgm:pt>
    <dgm:pt modelId="{853D7569-758E-48E0-A041-A30179678E82}" type="pres">
      <dgm:prSet presAssocID="{AC6DBCD9-F6BA-4D91-B4BE-F225FF4EE0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666AD60-D01E-4368-8202-83FADEAD47B3}" type="pres">
      <dgm:prSet presAssocID="{7D2D0367-1243-41BE-8C24-CDC80E6C6B92}" presName="Name8" presStyleCnt="0"/>
      <dgm:spPr/>
    </dgm:pt>
    <dgm:pt modelId="{33C3D568-057A-48BF-8F49-7194218A05FC}" type="pres">
      <dgm:prSet presAssocID="{7D2D0367-1243-41BE-8C24-CDC80E6C6B92}" presName="level" presStyleLbl="node1" presStyleIdx="6" presStyleCnt="7">
        <dgm:presLayoutVars>
          <dgm:chMax val="1"/>
          <dgm:bulletEnabled val="1"/>
        </dgm:presLayoutVars>
      </dgm:prSet>
      <dgm:spPr/>
    </dgm:pt>
    <dgm:pt modelId="{29E98B39-121B-4AFB-9CC0-88A7BCF6B022}" type="pres">
      <dgm:prSet presAssocID="{7D2D0367-1243-41BE-8C24-CDC80E6C6B9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B7D521BC-2F46-4325-A22A-18A49F89FFDA}" type="presOf" srcId="{AC6DBCD9-F6BA-4D91-B4BE-F225FF4EE0E9}" destId="{853D7569-758E-48E0-A041-A30179678E82}" srcOrd="1" destOrd="0" presId="urn:microsoft.com/office/officeart/2005/8/layout/pyramid1"/>
    <dgm:cxn modelId="{0950E405-C3DA-4AC7-9762-3F2E803A2D02}" srcId="{91FF0EB8-7E16-4382-92E8-ECF35A0B1134}" destId="{7D2D0367-1243-41BE-8C24-CDC80E6C6B92}" srcOrd="6" destOrd="0" parTransId="{037DC3D1-8715-4C5E-88D3-1C28C320AE01}" sibTransId="{EBCEAFCB-2139-417D-9721-F2B70F51EDD9}"/>
    <dgm:cxn modelId="{A280315E-47D8-4596-8078-F35972E8E742}" type="presOf" srcId="{91FF0EB8-7E16-4382-92E8-ECF35A0B1134}" destId="{1BF1568E-9126-4304-89E7-C8963044DEC1}" srcOrd="0" destOrd="0" presId="urn:microsoft.com/office/officeart/2005/8/layout/pyramid1"/>
    <dgm:cxn modelId="{03E28E04-430F-48AD-89D6-B5402C4CB950}" type="presOf" srcId="{FF2B5DC4-D3FC-4B37-8AED-DEF01F7A01DA}" destId="{DD788764-64ED-4A9A-B0A5-19CFB9397C3D}" srcOrd="1" destOrd="0" presId="urn:microsoft.com/office/officeart/2005/8/layout/pyramid1"/>
    <dgm:cxn modelId="{A17E2411-C784-4EA4-9A1D-CFB449EABAB5}" srcId="{91FF0EB8-7E16-4382-92E8-ECF35A0B1134}" destId="{26843EFC-CC84-4304-8F14-64E1F7D08FE4}" srcOrd="2" destOrd="0" parTransId="{45642CC0-FE18-4319-8840-94AAAE54B482}" sibTransId="{8BC9DC58-499C-403D-9EE5-4D7DBA1712FB}"/>
    <dgm:cxn modelId="{569C43E5-2786-4917-8A7F-ECD723F4353D}" type="presOf" srcId="{7D2D0367-1243-41BE-8C24-CDC80E6C6B92}" destId="{33C3D568-057A-48BF-8F49-7194218A05FC}" srcOrd="0" destOrd="0" presId="urn:microsoft.com/office/officeart/2005/8/layout/pyramid1"/>
    <dgm:cxn modelId="{C53060CD-1275-4999-81D9-24F5DFB7F509}" type="presOf" srcId="{79CBDC15-9147-4551-9272-251DD6A34B97}" destId="{A4179E66-CA99-4D78-8080-7F500410A6F9}" srcOrd="1" destOrd="0" presId="urn:microsoft.com/office/officeart/2005/8/layout/pyramid1"/>
    <dgm:cxn modelId="{72E50907-43CA-49FB-99D5-0FC53E7B7702}" srcId="{91FF0EB8-7E16-4382-92E8-ECF35A0B1134}" destId="{2AD11494-EDE8-4065-B059-3BF89B398FF8}" srcOrd="0" destOrd="0" parTransId="{49609ED6-F1E0-4181-9D31-A5FF7E1E0771}" sibTransId="{BD0FFB8C-0D3E-46A9-8D75-87A74D2851A4}"/>
    <dgm:cxn modelId="{1740CA50-1FE4-4C26-BF0F-0D37243091C4}" srcId="{91FF0EB8-7E16-4382-92E8-ECF35A0B1134}" destId="{361A9724-1457-43DC-8016-513A70C8F5B2}" srcOrd="1" destOrd="0" parTransId="{2CAD9665-2D8C-4D09-A6BA-A620B53A973D}" sibTransId="{B4A2E4DB-7EC3-478E-BB2F-77BB89819F26}"/>
    <dgm:cxn modelId="{7131934D-D10F-4390-B3C8-A2B444DE7EAE}" type="presOf" srcId="{361A9724-1457-43DC-8016-513A70C8F5B2}" destId="{AEB1E4B9-851D-4145-88DD-AC170E2EF36F}" srcOrd="0" destOrd="0" presId="urn:microsoft.com/office/officeart/2005/8/layout/pyramid1"/>
    <dgm:cxn modelId="{B98DB03F-4A17-4156-A671-9E279E945EE6}" type="presOf" srcId="{26843EFC-CC84-4304-8F14-64E1F7D08FE4}" destId="{C22A5853-2647-4917-A7D2-5F093D9229D3}" srcOrd="0" destOrd="0" presId="urn:microsoft.com/office/officeart/2005/8/layout/pyramid1"/>
    <dgm:cxn modelId="{792ED55C-8C28-49AC-911B-30137F7B92AA}" type="presOf" srcId="{79CBDC15-9147-4551-9272-251DD6A34B97}" destId="{D6FF62DE-08DB-4311-B6A7-6E6732094A09}" srcOrd="0" destOrd="0" presId="urn:microsoft.com/office/officeart/2005/8/layout/pyramid1"/>
    <dgm:cxn modelId="{BD482CCB-ED59-4028-80E3-88EF1964B204}" type="presOf" srcId="{2AD11494-EDE8-4065-B059-3BF89B398FF8}" destId="{0E6A92DC-43C4-44E4-BAF4-01BB56FC9E6E}" srcOrd="0" destOrd="0" presId="urn:microsoft.com/office/officeart/2005/8/layout/pyramid1"/>
    <dgm:cxn modelId="{7CA77CAB-A195-42C2-9071-FC62D5A79804}" type="presOf" srcId="{FF2B5DC4-D3FC-4B37-8AED-DEF01F7A01DA}" destId="{C3A1D2CD-B484-4334-9619-0161CB7C512C}" srcOrd="0" destOrd="0" presId="urn:microsoft.com/office/officeart/2005/8/layout/pyramid1"/>
    <dgm:cxn modelId="{4D11249B-E5A7-4FF5-A8F6-23F91C6D93E7}" type="presOf" srcId="{26843EFC-CC84-4304-8F14-64E1F7D08FE4}" destId="{1BFC623F-4E0D-40A9-909C-045EC6E3680A}" srcOrd="1" destOrd="0" presId="urn:microsoft.com/office/officeart/2005/8/layout/pyramid1"/>
    <dgm:cxn modelId="{929000E8-EF27-4E3C-86BF-4C2F9E4D282C}" srcId="{91FF0EB8-7E16-4382-92E8-ECF35A0B1134}" destId="{79CBDC15-9147-4551-9272-251DD6A34B97}" srcOrd="4" destOrd="0" parTransId="{13039FC1-2FBB-4B5A-8ABD-69D004B27976}" sibTransId="{20B7961E-19A5-4216-B20A-54556F41EC6B}"/>
    <dgm:cxn modelId="{726831D0-A3DA-42D5-9786-4E171C5D58AD}" type="presOf" srcId="{2AD11494-EDE8-4065-B059-3BF89B398FF8}" destId="{52BC4CCA-C43F-4482-A1D6-C59B465F1EF6}" srcOrd="1" destOrd="0" presId="urn:microsoft.com/office/officeart/2005/8/layout/pyramid1"/>
    <dgm:cxn modelId="{9FC9B5CD-5ED5-44CD-889D-AD0203D120EB}" srcId="{91FF0EB8-7E16-4382-92E8-ECF35A0B1134}" destId="{FF2B5DC4-D3FC-4B37-8AED-DEF01F7A01DA}" srcOrd="3" destOrd="0" parTransId="{D9EF3467-6F56-497A-941C-7E7A30BE48F1}" sibTransId="{7A0E3BFF-7150-4D31-8774-95C57D63F361}"/>
    <dgm:cxn modelId="{A07733AC-CF8A-494C-95FE-3BFD312308C5}" type="presOf" srcId="{361A9724-1457-43DC-8016-513A70C8F5B2}" destId="{4389D0CF-4B37-4CFD-84A2-B1AFF8B74CFF}" srcOrd="1" destOrd="0" presId="urn:microsoft.com/office/officeart/2005/8/layout/pyramid1"/>
    <dgm:cxn modelId="{33B3AA57-54D9-4296-BB84-7328E5CA1684}" type="presOf" srcId="{AC6DBCD9-F6BA-4D91-B4BE-F225FF4EE0E9}" destId="{D8EAF2BC-11D1-4EB1-867C-AECDE1533311}" srcOrd="0" destOrd="0" presId="urn:microsoft.com/office/officeart/2005/8/layout/pyramid1"/>
    <dgm:cxn modelId="{76446562-0051-4D50-BBF3-E6363C4D6570}" type="presOf" srcId="{7D2D0367-1243-41BE-8C24-CDC80E6C6B92}" destId="{29E98B39-121B-4AFB-9CC0-88A7BCF6B022}" srcOrd="1" destOrd="0" presId="urn:microsoft.com/office/officeart/2005/8/layout/pyramid1"/>
    <dgm:cxn modelId="{F0BEF429-CA29-4E3C-BC90-7331EE2223D0}" srcId="{91FF0EB8-7E16-4382-92E8-ECF35A0B1134}" destId="{AC6DBCD9-F6BA-4D91-B4BE-F225FF4EE0E9}" srcOrd="5" destOrd="0" parTransId="{1D5740A4-0F09-4810-BCF4-8291F46090E4}" sibTransId="{961BCECA-4B43-4428-AA55-B230EDEE4B5F}"/>
    <dgm:cxn modelId="{55DEFA34-9988-4B71-8288-5742DAD3506D}" type="presParOf" srcId="{1BF1568E-9126-4304-89E7-C8963044DEC1}" destId="{5B7FCC9D-BAE1-49E0-A5EF-A59F3EBBDC9C}" srcOrd="0" destOrd="0" presId="urn:microsoft.com/office/officeart/2005/8/layout/pyramid1"/>
    <dgm:cxn modelId="{7600D2A9-9909-40A1-B127-41C1DEE5777B}" type="presParOf" srcId="{5B7FCC9D-BAE1-49E0-A5EF-A59F3EBBDC9C}" destId="{0E6A92DC-43C4-44E4-BAF4-01BB56FC9E6E}" srcOrd="0" destOrd="0" presId="urn:microsoft.com/office/officeart/2005/8/layout/pyramid1"/>
    <dgm:cxn modelId="{4511B96E-65F4-4B0E-A374-579555186024}" type="presParOf" srcId="{5B7FCC9D-BAE1-49E0-A5EF-A59F3EBBDC9C}" destId="{52BC4CCA-C43F-4482-A1D6-C59B465F1EF6}" srcOrd="1" destOrd="0" presId="urn:microsoft.com/office/officeart/2005/8/layout/pyramid1"/>
    <dgm:cxn modelId="{0E2203DD-ABC5-4460-B312-BC37E272D203}" type="presParOf" srcId="{1BF1568E-9126-4304-89E7-C8963044DEC1}" destId="{B5FE3D07-E134-40C4-8CEB-4C65E49E9EB7}" srcOrd="1" destOrd="0" presId="urn:microsoft.com/office/officeart/2005/8/layout/pyramid1"/>
    <dgm:cxn modelId="{533C4EDE-DEE2-44D3-B318-1C960F564DE2}" type="presParOf" srcId="{B5FE3D07-E134-40C4-8CEB-4C65E49E9EB7}" destId="{AEB1E4B9-851D-4145-88DD-AC170E2EF36F}" srcOrd="0" destOrd="0" presId="urn:microsoft.com/office/officeart/2005/8/layout/pyramid1"/>
    <dgm:cxn modelId="{296C7180-6225-40C7-9D2D-20075F0AFB47}" type="presParOf" srcId="{B5FE3D07-E134-40C4-8CEB-4C65E49E9EB7}" destId="{4389D0CF-4B37-4CFD-84A2-B1AFF8B74CFF}" srcOrd="1" destOrd="0" presId="urn:microsoft.com/office/officeart/2005/8/layout/pyramid1"/>
    <dgm:cxn modelId="{9EB72F8F-A1ED-496D-9B18-515C5B252083}" type="presParOf" srcId="{1BF1568E-9126-4304-89E7-C8963044DEC1}" destId="{3A104FF1-BF20-4646-9DDF-455E7F970D0C}" srcOrd="2" destOrd="0" presId="urn:microsoft.com/office/officeart/2005/8/layout/pyramid1"/>
    <dgm:cxn modelId="{E12D9381-13E5-4471-9746-274EE1A745B4}" type="presParOf" srcId="{3A104FF1-BF20-4646-9DDF-455E7F970D0C}" destId="{C22A5853-2647-4917-A7D2-5F093D9229D3}" srcOrd="0" destOrd="0" presId="urn:microsoft.com/office/officeart/2005/8/layout/pyramid1"/>
    <dgm:cxn modelId="{A6E14839-CDB0-4671-A5A1-AFA1235F1304}" type="presParOf" srcId="{3A104FF1-BF20-4646-9DDF-455E7F970D0C}" destId="{1BFC623F-4E0D-40A9-909C-045EC6E3680A}" srcOrd="1" destOrd="0" presId="urn:microsoft.com/office/officeart/2005/8/layout/pyramid1"/>
    <dgm:cxn modelId="{DECCC279-0BD1-4886-9711-3F51E1EAB626}" type="presParOf" srcId="{1BF1568E-9126-4304-89E7-C8963044DEC1}" destId="{70A74FFA-5F50-47DD-88BE-607C4117E821}" srcOrd="3" destOrd="0" presId="urn:microsoft.com/office/officeart/2005/8/layout/pyramid1"/>
    <dgm:cxn modelId="{6FFDDEE6-0B2B-4CA0-9C62-96064EA12224}" type="presParOf" srcId="{70A74FFA-5F50-47DD-88BE-607C4117E821}" destId="{C3A1D2CD-B484-4334-9619-0161CB7C512C}" srcOrd="0" destOrd="0" presId="urn:microsoft.com/office/officeart/2005/8/layout/pyramid1"/>
    <dgm:cxn modelId="{C9E9F2E4-9C17-4940-8843-C258AD2F48D9}" type="presParOf" srcId="{70A74FFA-5F50-47DD-88BE-607C4117E821}" destId="{DD788764-64ED-4A9A-B0A5-19CFB9397C3D}" srcOrd="1" destOrd="0" presId="urn:microsoft.com/office/officeart/2005/8/layout/pyramid1"/>
    <dgm:cxn modelId="{F122463A-5BAE-4DCD-AD05-0F05CCD42699}" type="presParOf" srcId="{1BF1568E-9126-4304-89E7-C8963044DEC1}" destId="{C01401F5-3CDC-4E0C-8715-EA2CF6E862AF}" srcOrd="4" destOrd="0" presId="urn:microsoft.com/office/officeart/2005/8/layout/pyramid1"/>
    <dgm:cxn modelId="{7212434B-447F-45EC-B066-063EAA6F26B6}" type="presParOf" srcId="{C01401F5-3CDC-4E0C-8715-EA2CF6E862AF}" destId="{D6FF62DE-08DB-4311-B6A7-6E6732094A09}" srcOrd="0" destOrd="0" presId="urn:microsoft.com/office/officeart/2005/8/layout/pyramid1"/>
    <dgm:cxn modelId="{EF9C2F33-F9E6-4420-A2A6-4442308BAC3C}" type="presParOf" srcId="{C01401F5-3CDC-4E0C-8715-EA2CF6E862AF}" destId="{A4179E66-CA99-4D78-8080-7F500410A6F9}" srcOrd="1" destOrd="0" presId="urn:microsoft.com/office/officeart/2005/8/layout/pyramid1"/>
    <dgm:cxn modelId="{70BF5609-3C51-45D0-B7D9-D359CBEFF251}" type="presParOf" srcId="{1BF1568E-9126-4304-89E7-C8963044DEC1}" destId="{F5D2A9BE-F30E-46E1-8BA2-19390871EDAB}" srcOrd="5" destOrd="0" presId="urn:microsoft.com/office/officeart/2005/8/layout/pyramid1"/>
    <dgm:cxn modelId="{0DC986E0-EEF0-4F62-BB14-ABF8881536A2}" type="presParOf" srcId="{F5D2A9BE-F30E-46E1-8BA2-19390871EDAB}" destId="{D8EAF2BC-11D1-4EB1-867C-AECDE1533311}" srcOrd="0" destOrd="0" presId="urn:microsoft.com/office/officeart/2005/8/layout/pyramid1"/>
    <dgm:cxn modelId="{D32EF1E3-9664-4291-8B16-7294204E7A17}" type="presParOf" srcId="{F5D2A9BE-F30E-46E1-8BA2-19390871EDAB}" destId="{853D7569-758E-48E0-A041-A30179678E82}" srcOrd="1" destOrd="0" presId="urn:microsoft.com/office/officeart/2005/8/layout/pyramid1"/>
    <dgm:cxn modelId="{E83F7CAA-D4A3-46F3-B852-4C35693D42DB}" type="presParOf" srcId="{1BF1568E-9126-4304-89E7-C8963044DEC1}" destId="{C666AD60-D01E-4368-8202-83FADEAD47B3}" srcOrd="6" destOrd="0" presId="urn:microsoft.com/office/officeart/2005/8/layout/pyramid1"/>
    <dgm:cxn modelId="{9C9B3CB2-4146-476F-9FC3-EDA20AA0C81B}" type="presParOf" srcId="{C666AD60-D01E-4368-8202-83FADEAD47B3}" destId="{33C3D568-057A-48BF-8F49-7194218A05FC}" srcOrd="0" destOrd="0" presId="urn:microsoft.com/office/officeart/2005/8/layout/pyramid1"/>
    <dgm:cxn modelId="{1C90FC99-369F-4A5A-BB2F-4EA575E231B2}" type="presParOf" srcId="{C666AD60-D01E-4368-8202-83FADEAD47B3}" destId="{29E98B39-121B-4AFB-9CC0-88A7BCF6B02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FF0EB8-7E16-4382-92E8-ECF35A0B1134}" type="doc">
      <dgm:prSet loTypeId="urn:microsoft.com/office/officeart/2005/8/layout/pyramid1" loCatId="pyramid" qsTypeId="urn:microsoft.com/office/officeart/2005/8/quickstyle/simple1" qsCatId="simple" csTypeId="urn:microsoft.com/office/officeart/2005/8/colors/accent0_1" csCatId="mainScheme" phldr="1"/>
      <dgm:spPr/>
    </dgm:pt>
    <dgm:pt modelId="{7D2D0367-1243-41BE-8C24-CDC80E6C6B92}">
      <dgm:prSet/>
      <dgm:spPr>
        <a:solidFill>
          <a:srgbClr val="FF0000"/>
        </a:solidFill>
      </dgm:spPr>
      <dgm:t>
        <a:bodyPr/>
        <a:lstStyle/>
        <a:p>
          <a:endParaRPr lang="ru-RU" dirty="0"/>
        </a:p>
      </dgm:t>
    </dgm:pt>
    <dgm:pt modelId="{037DC3D1-8715-4C5E-88D3-1C28C320AE01}" type="parTrans" cxnId="{0950E405-C3DA-4AC7-9762-3F2E803A2D02}">
      <dgm:prSet/>
      <dgm:spPr/>
      <dgm:t>
        <a:bodyPr/>
        <a:lstStyle/>
        <a:p>
          <a:endParaRPr lang="ru-RU"/>
        </a:p>
      </dgm:t>
    </dgm:pt>
    <dgm:pt modelId="{EBCEAFCB-2139-417D-9721-F2B70F51EDD9}" type="sibTrans" cxnId="{0950E405-C3DA-4AC7-9762-3F2E803A2D02}">
      <dgm:prSet/>
      <dgm:spPr/>
      <dgm:t>
        <a:bodyPr/>
        <a:lstStyle/>
        <a:p>
          <a:endParaRPr lang="ru-RU"/>
        </a:p>
      </dgm:t>
    </dgm:pt>
    <dgm:pt modelId="{2AD11494-EDE8-4065-B059-3BF89B398FF8}">
      <dgm:prSet/>
      <dgm:spPr/>
      <dgm:t>
        <a:bodyPr/>
        <a:lstStyle/>
        <a:p>
          <a:endParaRPr lang="ru-RU" dirty="0"/>
        </a:p>
      </dgm:t>
    </dgm:pt>
    <dgm:pt modelId="{49609ED6-F1E0-4181-9D31-A5FF7E1E0771}" type="parTrans" cxnId="{72E50907-43CA-49FB-99D5-0FC53E7B7702}">
      <dgm:prSet/>
      <dgm:spPr/>
      <dgm:t>
        <a:bodyPr/>
        <a:lstStyle/>
        <a:p>
          <a:endParaRPr lang="ru-RU"/>
        </a:p>
      </dgm:t>
    </dgm:pt>
    <dgm:pt modelId="{BD0FFB8C-0D3E-46A9-8D75-87A74D2851A4}" type="sibTrans" cxnId="{72E50907-43CA-49FB-99D5-0FC53E7B7702}">
      <dgm:prSet/>
      <dgm:spPr/>
      <dgm:t>
        <a:bodyPr/>
        <a:lstStyle/>
        <a:p>
          <a:endParaRPr lang="ru-RU"/>
        </a:p>
      </dgm:t>
    </dgm:pt>
    <dgm:pt modelId="{361A9724-1457-43DC-8016-513A70C8F5B2}">
      <dgm:prSet/>
      <dgm:spPr>
        <a:solidFill>
          <a:srgbClr val="0070C0"/>
        </a:solidFill>
      </dgm:spPr>
      <dgm:t>
        <a:bodyPr/>
        <a:lstStyle/>
        <a:p>
          <a:endParaRPr lang="ru-RU" dirty="0"/>
        </a:p>
      </dgm:t>
    </dgm:pt>
    <dgm:pt modelId="{2CAD9665-2D8C-4D09-A6BA-A620B53A973D}" type="parTrans" cxnId="{1740CA50-1FE4-4C26-BF0F-0D37243091C4}">
      <dgm:prSet/>
      <dgm:spPr/>
      <dgm:t>
        <a:bodyPr/>
        <a:lstStyle/>
        <a:p>
          <a:endParaRPr lang="ru-RU"/>
        </a:p>
      </dgm:t>
    </dgm:pt>
    <dgm:pt modelId="{B4A2E4DB-7EC3-478E-BB2F-77BB89819F26}" type="sibTrans" cxnId="{1740CA50-1FE4-4C26-BF0F-0D37243091C4}">
      <dgm:prSet/>
      <dgm:spPr/>
      <dgm:t>
        <a:bodyPr/>
        <a:lstStyle/>
        <a:p>
          <a:endParaRPr lang="ru-RU"/>
        </a:p>
      </dgm:t>
    </dgm:pt>
    <dgm:pt modelId="{26843EFC-CC84-4304-8F14-64E1F7D08FE4}">
      <dgm:prSet/>
      <dgm:spPr>
        <a:solidFill>
          <a:srgbClr val="00B0F0"/>
        </a:solidFill>
      </dgm:spPr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45642CC0-FE18-4319-8840-94AAAE54B482}" type="parTrans" cxnId="{A17E2411-C784-4EA4-9A1D-CFB449EABAB5}">
      <dgm:prSet/>
      <dgm:spPr/>
      <dgm:t>
        <a:bodyPr/>
        <a:lstStyle/>
        <a:p>
          <a:endParaRPr lang="ru-RU"/>
        </a:p>
      </dgm:t>
    </dgm:pt>
    <dgm:pt modelId="{8BC9DC58-499C-403D-9EE5-4D7DBA1712FB}" type="sibTrans" cxnId="{A17E2411-C784-4EA4-9A1D-CFB449EABAB5}">
      <dgm:prSet/>
      <dgm:spPr/>
      <dgm:t>
        <a:bodyPr/>
        <a:lstStyle/>
        <a:p>
          <a:endParaRPr lang="ru-RU"/>
        </a:p>
      </dgm:t>
    </dgm:pt>
    <dgm:pt modelId="{FF2B5DC4-D3FC-4B37-8AED-DEF01F7A01DA}">
      <dgm:prSet/>
      <dgm:spPr>
        <a:solidFill>
          <a:srgbClr val="92D050"/>
        </a:solidFill>
      </dgm:spPr>
      <dgm:t>
        <a:bodyPr/>
        <a:lstStyle/>
        <a:p>
          <a:endParaRPr lang="ru-RU" dirty="0"/>
        </a:p>
      </dgm:t>
    </dgm:pt>
    <dgm:pt modelId="{D9EF3467-6F56-497A-941C-7E7A30BE48F1}" type="parTrans" cxnId="{9FC9B5CD-5ED5-44CD-889D-AD0203D120EB}">
      <dgm:prSet/>
      <dgm:spPr/>
      <dgm:t>
        <a:bodyPr/>
        <a:lstStyle/>
        <a:p>
          <a:endParaRPr lang="ru-RU"/>
        </a:p>
      </dgm:t>
    </dgm:pt>
    <dgm:pt modelId="{7A0E3BFF-7150-4D31-8774-95C57D63F361}" type="sibTrans" cxnId="{9FC9B5CD-5ED5-44CD-889D-AD0203D120EB}">
      <dgm:prSet/>
      <dgm:spPr/>
      <dgm:t>
        <a:bodyPr/>
        <a:lstStyle/>
        <a:p>
          <a:endParaRPr lang="ru-RU"/>
        </a:p>
      </dgm:t>
    </dgm:pt>
    <dgm:pt modelId="{79CBDC15-9147-4551-9272-251DD6A34B97}">
      <dgm:prSet/>
      <dgm:spPr>
        <a:solidFill>
          <a:srgbClr val="FFFF00"/>
        </a:solidFill>
      </dgm:spPr>
      <dgm:t>
        <a:bodyPr/>
        <a:lstStyle/>
        <a:p>
          <a:endParaRPr lang="ru-RU" dirty="0"/>
        </a:p>
      </dgm:t>
    </dgm:pt>
    <dgm:pt modelId="{13039FC1-2FBB-4B5A-8ABD-69D004B27976}" type="parTrans" cxnId="{929000E8-EF27-4E3C-86BF-4C2F9E4D282C}">
      <dgm:prSet/>
      <dgm:spPr/>
      <dgm:t>
        <a:bodyPr/>
        <a:lstStyle/>
        <a:p>
          <a:endParaRPr lang="ru-RU"/>
        </a:p>
      </dgm:t>
    </dgm:pt>
    <dgm:pt modelId="{20B7961E-19A5-4216-B20A-54556F41EC6B}" type="sibTrans" cxnId="{929000E8-EF27-4E3C-86BF-4C2F9E4D282C}">
      <dgm:prSet/>
      <dgm:spPr/>
      <dgm:t>
        <a:bodyPr/>
        <a:lstStyle/>
        <a:p>
          <a:endParaRPr lang="ru-RU"/>
        </a:p>
      </dgm:t>
    </dgm:pt>
    <dgm:pt modelId="{AC6DBCD9-F6BA-4D91-B4BE-F225FF4EE0E9}">
      <dgm:prSet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1D5740A4-0F09-4810-BCF4-8291F46090E4}" type="parTrans" cxnId="{F0BEF429-CA29-4E3C-BC90-7331EE2223D0}">
      <dgm:prSet/>
      <dgm:spPr/>
      <dgm:t>
        <a:bodyPr/>
        <a:lstStyle/>
        <a:p>
          <a:endParaRPr lang="ru-RU"/>
        </a:p>
      </dgm:t>
    </dgm:pt>
    <dgm:pt modelId="{961BCECA-4B43-4428-AA55-B230EDEE4B5F}" type="sibTrans" cxnId="{F0BEF429-CA29-4E3C-BC90-7331EE2223D0}">
      <dgm:prSet/>
      <dgm:spPr/>
      <dgm:t>
        <a:bodyPr/>
        <a:lstStyle/>
        <a:p>
          <a:endParaRPr lang="ru-RU"/>
        </a:p>
      </dgm:t>
    </dgm:pt>
    <dgm:pt modelId="{1BF1568E-9126-4304-89E7-C8963044DEC1}" type="pres">
      <dgm:prSet presAssocID="{91FF0EB8-7E16-4382-92E8-ECF35A0B1134}" presName="Name0" presStyleCnt="0">
        <dgm:presLayoutVars>
          <dgm:dir/>
          <dgm:animLvl val="lvl"/>
          <dgm:resizeHandles val="exact"/>
        </dgm:presLayoutVars>
      </dgm:prSet>
      <dgm:spPr/>
    </dgm:pt>
    <dgm:pt modelId="{5B7FCC9D-BAE1-49E0-A5EF-A59F3EBBDC9C}" type="pres">
      <dgm:prSet presAssocID="{2AD11494-EDE8-4065-B059-3BF89B398FF8}" presName="Name8" presStyleCnt="0"/>
      <dgm:spPr/>
    </dgm:pt>
    <dgm:pt modelId="{0E6A92DC-43C4-44E4-BAF4-01BB56FC9E6E}" type="pres">
      <dgm:prSet presAssocID="{2AD11494-EDE8-4065-B059-3BF89B398FF8}" presName="level" presStyleLbl="node1" presStyleIdx="0" presStyleCnt="7">
        <dgm:presLayoutVars>
          <dgm:chMax val="1"/>
          <dgm:bulletEnabled val="1"/>
        </dgm:presLayoutVars>
      </dgm:prSet>
      <dgm:spPr/>
    </dgm:pt>
    <dgm:pt modelId="{52BC4CCA-C43F-4482-A1D6-C59B465F1EF6}" type="pres">
      <dgm:prSet presAssocID="{2AD11494-EDE8-4065-B059-3BF89B398FF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FE3D07-E134-40C4-8CEB-4C65E49E9EB7}" type="pres">
      <dgm:prSet presAssocID="{361A9724-1457-43DC-8016-513A70C8F5B2}" presName="Name8" presStyleCnt="0"/>
      <dgm:spPr/>
    </dgm:pt>
    <dgm:pt modelId="{AEB1E4B9-851D-4145-88DD-AC170E2EF36F}" type="pres">
      <dgm:prSet presAssocID="{361A9724-1457-43DC-8016-513A70C8F5B2}" presName="level" presStyleLbl="node1" presStyleIdx="1" presStyleCnt="7">
        <dgm:presLayoutVars>
          <dgm:chMax val="1"/>
          <dgm:bulletEnabled val="1"/>
        </dgm:presLayoutVars>
      </dgm:prSet>
      <dgm:spPr/>
    </dgm:pt>
    <dgm:pt modelId="{4389D0CF-4B37-4CFD-84A2-B1AFF8B74CFF}" type="pres">
      <dgm:prSet presAssocID="{361A9724-1457-43DC-8016-513A70C8F5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A104FF1-BF20-4646-9DDF-455E7F970D0C}" type="pres">
      <dgm:prSet presAssocID="{26843EFC-CC84-4304-8F14-64E1F7D08FE4}" presName="Name8" presStyleCnt="0"/>
      <dgm:spPr/>
    </dgm:pt>
    <dgm:pt modelId="{C22A5853-2647-4917-A7D2-5F093D9229D3}" type="pres">
      <dgm:prSet presAssocID="{26843EFC-CC84-4304-8F14-64E1F7D08FE4}" presName="level" presStyleLbl="node1" presStyleIdx="2" presStyleCnt="7">
        <dgm:presLayoutVars>
          <dgm:chMax val="1"/>
          <dgm:bulletEnabled val="1"/>
        </dgm:presLayoutVars>
      </dgm:prSet>
      <dgm:spPr/>
    </dgm:pt>
    <dgm:pt modelId="{1BFC623F-4E0D-40A9-909C-045EC6E3680A}" type="pres">
      <dgm:prSet presAssocID="{26843EFC-CC84-4304-8F14-64E1F7D08FE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0A74FFA-5F50-47DD-88BE-607C4117E821}" type="pres">
      <dgm:prSet presAssocID="{FF2B5DC4-D3FC-4B37-8AED-DEF01F7A01DA}" presName="Name8" presStyleCnt="0"/>
      <dgm:spPr/>
    </dgm:pt>
    <dgm:pt modelId="{C3A1D2CD-B484-4334-9619-0161CB7C512C}" type="pres">
      <dgm:prSet presAssocID="{FF2B5DC4-D3FC-4B37-8AED-DEF01F7A01DA}" presName="level" presStyleLbl="node1" presStyleIdx="3" presStyleCnt="7">
        <dgm:presLayoutVars>
          <dgm:chMax val="1"/>
          <dgm:bulletEnabled val="1"/>
        </dgm:presLayoutVars>
      </dgm:prSet>
      <dgm:spPr/>
    </dgm:pt>
    <dgm:pt modelId="{DD788764-64ED-4A9A-B0A5-19CFB9397C3D}" type="pres">
      <dgm:prSet presAssocID="{FF2B5DC4-D3FC-4B37-8AED-DEF01F7A01D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1401F5-3CDC-4E0C-8715-EA2CF6E862AF}" type="pres">
      <dgm:prSet presAssocID="{79CBDC15-9147-4551-9272-251DD6A34B97}" presName="Name8" presStyleCnt="0"/>
      <dgm:spPr/>
    </dgm:pt>
    <dgm:pt modelId="{D6FF62DE-08DB-4311-B6A7-6E6732094A09}" type="pres">
      <dgm:prSet presAssocID="{79CBDC15-9147-4551-9272-251DD6A34B97}" presName="level" presStyleLbl="node1" presStyleIdx="4" presStyleCnt="7">
        <dgm:presLayoutVars>
          <dgm:chMax val="1"/>
          <dgm:bulletEnabled val="1"/>
        </dgm:presLayoutVars>
      </dgm:prSet>
      <dgm:spPr/>
    </dgm:pt>
    <dgm:pt modelId="{A4179E66-CA99-4D78-8080-7F500410A6F9}" type="pres">
      <dgm:prSet presAssocID="{79CBDC15-9147-4551-9272-251DD6A34B9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D2A9BE-F30E-46E1-8BA2-19390871EDAB}" type="pres">
      <dgm:prSet presAssocID="{AC6DBCD9-F6BA-4D91-B4BE-F225FF4EE0E9}" presName="Name8" presStyleCnt="0"/>
      <dgm:spPr/>
    </dgm:pt>
    <dgm:pt modelId="{D8EAF2BC-11D1-4EB1-867C-AECDE1533311}" type="pres">
      <dgm:prSet presAssocID="{AC6DBCD9-F6BA-4D91-B4BE-F225FF4EE0E9}" presName="level" presStyleLbl="node1" presStyleIdx="5" presStyleCnt="7">
        <dgm:presLayoutVars>
          <dgm:chMax val="1"/>
          <dgm:bulletEnabled val="1"/>
        </dgm:presLayoutVars>
      </dgm:prSet>
      <dgm:spPr/>
    </dgm:pt>
    <dgm:pt modelId="{853D7569-758E-48E0-A041-A30179678E82}" type="pres">
      <dgm:prSet presAssocID="{AC6DBCD9-F6BA-4D91-B4BE-F225FF4EE0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666AD60-D01E-4368-8202-83FADEAD47B3}" type="pres">
      <dgm:prSet presAssocID="{7D2D0367-1243-41BE-8C24-CDC80E6C6B92}" presName="Name8" presStyleCnt="0"/>
      <dgm:spPr/>
    </dgm:pt>
    <dgm:pt modelId="{33C3D568-057A-48BF-8F49-7194218A05FC}" type="pres">
      <dgm:prSet presAssocID="{7D2D0367-1243-41BE-8C24-CDC80E6C6B92}" presName="level" presStyleLbl="node1" presStyleIdx="6" presStyleCnt="7">
        <dgm:presLayoutVars>
          <dgm:chMax val="1"/>
          <dgm:bulletEnabled val="1"/>
        </dgm:presLayoutVars>
      </dgm:prSet>
      <dgm:spPr/>
    </dgm:pt>
    <dgm:pt modelId="{29E98B39-121B-4AFB-9CC0-88A7BCF6B022}" type="pres">
      <dgm:prSet presAssocID="{7D2D0367-1243-41BE-8C24-CDC80E6C6B9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0000B73C-1A53-4DEF-A995-2BA8F3A9F23F}" type="presOf" srcId="{2AD11494-EDE8-4065-B059-3BF89B398FF8}" destId="{0E6A92DC-43C4-44E4-BAF4-01BB56FC9E6E}" srcOrd="0" destOrd="0" presId="urn:microsoft.com/office/officeart/2005/8/layout/pyramid1"/>
    <dgm:cxn modelId="{4E469A8C-398F-4C13-B6FD-1C875DFDBD00}" type="presOf" srcId="{AC6DBCD9-F6BA-4D91-B4BE-F225FF4EE0E9}" destId="{853D7569-758E-48E0-A041-A30179678E82}" srcOrd="1" destOrd="0" presId="urn:microsoft.com/office/officeart/2005/8/layout/pyramid1"/>
    <dgm:cxn modelId="{22839A9D-52D4-48E1-A17D-2718E1A41CB5}" type="presOf" srcId="{26843EFC-CC84-4304-8F14-64E1F7D08FE4}" destId="{1BFC623F-4E0D-40A9-909C-045EC6E3680A}" srcOrd="1" destOrd="0" presId="urn:microsoft.com/office/officeart/2005/8/layout/pyramid1"/>
    <dgm:cxn modelId="{8BA501B0-E261-423C-AC74-ECCD20E2AD72}" type="presOf" srcId="{91FF0EB8-7E16-4382-92E8-ECF35A0B1134}" destId="{1BF1568E-9126-4304-89E7-C8963044DEC1}" srcOrd="0" destOrd="0" presId="urn:microsoft.com/office/officeart/2005/8/layout/pyramid1"/>
    <dgm:cxn modelId="{641E3A78-D7B5-4640-9424-9CA4CA6C4521}" type="presOf" srcId="{361A9724-1457-43DC-8016-513A70C8F5B2}" destId="{4389D0CF-4B37-4CFD-84A2-B1AFF8B74CFF}" srcOrd="1" destOrd="0" presId="urn:microsoft.com/office/officeart/2005/8/layout/pyramid1"/>
    <dgm:cxn modelId="{1740CA50-1FE4-4C26-BF0F-0D37243091C4}" srcId="{91FF0EB8-7E16-4382-92E8-ECF35A0B1134}" destId="{361A9724-1457-43DC-8016-513A70C8F5B2}" srcOrd="1" destOrd="0" parTransId="{2CAD9665-2D8C-4D09-A6BA-A620B53A973D}" sibTransId="{B4A2E4DB-7EC3-478E-BB2F-77BB89819F26}"/>
    <dgm:cxn modelId="{7E0C76D1-6F20-4448-B4FD-D94856C92245}" type="presOf" srcId="{7D2D0367-1243-41BE-8C24-CDC80E6C6B92}" destId="{29E98B39-121B-4AFB-9CC0-88A7BCF6B022}" srcOrd="1" destOrd="0" presId="urn:microsoft.com/office/officeart/2005/8/layout/pyramid1"/>
    <dgm:cxn modelId="{A17E2411-C784-4EA4-9A1D-CFB449EABAB5}" srcId="{91FF0EB8-7E16-4382-92E8-ECF35A0B1134}" destId="{26843EFC-CC84-4304-8F14-64E1F7D08FE4}" srcOrd="2" destOrd="0" parTransId="{45642CC0-FE18-4319-8840-94AAAE54B482}" sibTransId="{8BC9DC58-499C-403D-9EE5-4D7DBA1712FB}"/>
    <dgm:cxn modelId="{0950E405-C3DA-4AC7-9762-3F2E803A2D02}" srcId="{91FF0EB8-7E16-4382-92E8-ECF35A0B1134}" destId="{7D2D0367-1243-41BE-8C24-CDC80E6C6B92}" srcOrd="6" destOrd="0" parTransId="{037DC3D1-8715-4C5E-88D3-1C28C320AE01}" sibTransId="{EBCEAFCB-2139-417D-9721-F2B70F51EDD9}"/>
    <dgm:cxn modelId="{72E50907-43CA-49FB-99D5-0FC53E7B7702}" srcId="{91FF0EB8-7E16-4382-92E8-ECF35A0B1134}" destId="{2AD11494-EDE8-4065-B059-3BF89B398FF8}" srcOrd="0" destOrd="0" parTransId="{49609ED6-F1E0-4181-9D31-A5FF7E1E0771}" sibTransId="{BD0FFB8C-0D3E-46A9-8D75-87A74D2851A4}"/>
    <dgm:cxn modelId="{9FC9B5CD-5ED5-44CD-889D-AD0203D120EB}" srcId="{91FF0EB8-7E16-4382-92E8-ECF35A0B1134}" destId="{FF2B5DC4-D3FC-4B37-8AED-DEF01F7A01DA}" srcOrd="3" destOrd="0" parTransId="{D9EF3467-6F56-497A-941C-7E7A30BE48F1}" sibTransId="{7A0E3BFF-7150-4D31-8774-95C57D63F361}"/>
    <dgm:cxn modelId="{11213DE0-B44A-4A9E-89FA-556DBFFA3BAE}" type="presOf" srcId="{79CBDC15-9147-4551-9272-251DD6A34B97}" destId="{D6FF62DE-08DB-4311-B6A7-6E6732094A09}" srcOrd="0" destOrd="0" presId="urn:microsoft.com/office/officeart/2005/8/layout/pyramid1"/>
    <dgm:cxn modelId="{352BA263-5EB4-4A4E-88D8-4FD7AA246939}" type="presOf" srcId="{FF2B5DC4-D3FC-4B37-8AED-DEF01F7A01DA}" destId="{DD788764-64ED-4A9A-B0A5-19CFB9397C3D}" srcOrd="1" destOrd="0" presId="urn:microsoft.com/office/officeart/2005/8/layout/pyramid1"/>
    <dgm:cxn modelId="{17AF0515-A5F4-4627-AA20-59370A5B72AF}" type="presOf" srcId="{79CBDC15-9147-4551-9272-251DD6A34B97}" destId="{A4179E66-CA99-4D78-8080-7F500410A6F9}" srcOrd="1" destOrd="0" presId="urn:microsoft.com/office/officeart/2005/8/layout/pyramid1"/>
    <dgm:cxn modelId="{19DE0D30-032A-4418-B6BF-2E5E74025CB4}" type="presOf" srcId="{26843EFC-CC84-4304-8F14-64E1F7D08FE4}" destId="{C22A5853-2647-4917-A7D2-5F093D9229D3}" srcOrd="0" destOrd="0" presId="urn:microsoft.com/office/officeart/2005/8/layout/pyramid1"/>
    <dgm:cxn modelId="{F0BEF429-CA29-4E3C-BC90-7331EE2223D0}" srcId="{91FF0EB8-7E16-4382-92E8-ECF35A0B1134}" destId="{AC6DBCD9-F6BA-4D91-B4BE-F225FF4EE0E9}" srcOrd="5" destOrd="0" parTransId="{1D5740A4-0F09-4810-BCF4-8291F46090E4}" sibTransId="{961BCECA-4B43-4428-AA55-B230EDEE4B5F}"/>
    <dgm:cxn modelId="{A1B963BC-3C0F-4B0F-B027-0159F45BB312}" type="presOf" srcId="{AC6DBCD9-F6BA-4D91-B4BE-F225FF4EE0E9}" destId="{D8EAF2BC-11D1-4EB1-867C-AECDE1533311}" srcOrd="0" destOrd="0" presId="urn:microsoft.com/office/officeart/2005/8/layout/pyramid1"/>
    <dgm:cxn modelId="{C35616BD-EF90-47B7-8921-EAFB1201DF7D}" type="presOf" srcId="{2AD11494-EDE8-4065-B059-3BF89B398FF8}" destId="{52BC4CCA-C43F-4482-A1D6-C59B465F1EF6}" srcOrd="1" destOrd="0" presId="urn:microsoft.com/office/officeart/2005/8/layout/pyramid1"/>
    <dgm:cxn modelId="{1B8845C4-4776-453C-85E2-25BA3A9E1FCE}" type="presOf" srcId="{FF2B5DC4-D3FC-4B37-8AED-DEF01F7A01DA}" destId="{C3A1D2CD-B484-4334-9619-0161CB7C512C}" srcOrd="0" destOrd="0" presId="urn:microsoft.com/office/officeart/2005/8/layout/pyramid1"/>
    <dgm:cxn modelId="{929000E8-EF27-4E3C-86BF-4C2F9E4D282C}" srcId="{91FF0EB8-7E16-4382-92E8-ECF35A0B1134}" destId="{79CBDC15-9147-4551-9272-251DD6A34B97}" srcOrd="4" destOrd="0" parTransId="{13039FC1-2FBB-4B5A-8ABD-69D004B27976}" sibTransId="{20B7961E-19A5-4216-B20A-54556F41EC6B}"/>
    <dgm:cxn modelId="{2E1464C3-7F2D-452A-9AFF-78EADA7127B1}" type="presOf" srcId="{361A9724-1457-43DC-8016-513A70C8F5B2}" destId="{AEB1E4B9-851D-4145-88DD-AC170E2EF36F}" srcOrd="0" destOrd="0" presId="urn:microsoft.com/office/officeart/2005/8/layout/pyramid1"/>
    <dgm:cxn modelId="{2FC79924-81B3-47FE-8258-E894480A4C0F}" type="presOf" srcId="{7D2D0367-1243-41BE-8C24-CDC80E6C6B92}" destId="{33C3D568-057A-48BF-8F49-7194218A05FC}" srcOrd="0" destOrd="0" presId="urn:microsoft.com/office/officeart/2005/8/layout/pyramid1"/>
    <dgm:cxn modelId="{C3324FB5-416E-4482-B2E0-9AF9AB7C33AA}" type="presParOf" srcId="{1BF1568E-9126-4304-89E7-C8963044DEC1}" destId="{5B7FCC9D-BAE1-49E0-A5EF-A59F3EBBDC9C}" srcOrd="0" destOrd="0" presId="urn:microsoft.com/office/officeart/2005/8/layout/pyramid1"/>
    <dgm:cxn modelId="{EBAF561A-B090-43CE-9E60-A9E6F28E8ECF}" type="presParOf" srcId="{5B7FCC9D-BAE1-49E0-A5EF-A59F3EBBDC9C}" destId="{0E6A92DC-43C4-44E4-BAF4-01BB56FC9E6E}" srcOrd="0" destOrd="0" presId="urn:microsoft.com/office/officeart/2005/8/layout/pyramid1"/>
    <dgm:cxn modelId="{D793BDBD-6176-4FB8-98B1-59F332076D35}" type="presParOf" srcId="{5B7FCC9D-BAE1-49E0-A5EF-A59F3EBBDC9C}" destId="{52BC4CCA-C43F-4482-A1D6-C59B465F1EF6}" srcOrd="1" destOrd="0" presId="urn:microsoft.com/office/officeart/2005/8/layout/pyramid1"/>
    <dgm:cxn modelId="{250753BD-CC24-44D0-8AA4-250E13D1ED3B}" type="presParOf" srcId="{1BF1568E-9126-4304-89E7-C8963044DEC1}" destId="{B5FE3D07-E134-40C4-8CEB-4C65E49E9EB7}" srcOrd="1" destOrd="0" presId="urn:microsoft.com/office/officeart/2005/8/layout/pyramid1"/>
    <dgm:cxn modelId="{421F8B16-4842-407E-95FF-868CDCA87CD8}" type="presParOf" srcId="{B5FE3D07-E134-40C4-8CEB-4C65E49E9EB7}" destId="{AEB1E4B9-851D-4145-88DD-AC170E2EF36F}" srcOrd="0" destOrd="0" presId="urn:microsoft.com/office/officeart/2005/8/layout/pyramid1"/>
    <dgm:cxn modelId="{151374A1-6E00-48EC-B55C-43CDD5E60C65}" type="presParOf" srcId="{B5FE3D07-E134-40C4-8CEB-4C65E49E9EB7}" destId="{4389D0CF-4B37-4CFD-84A2-B1AFF8B74CFF}" srcOrd="1" destOrd="0" presId="urn:microsoft.com/office/officeart/2005/8/layout/pyramid1"/>
    <dgm:cxn modelId="{FEE72C1E-BB91-4031-8966-B26A30113DD3}" type="presParOf" srcId="{1BF1568E-9126-4304-89E7-C8963044DEC1}" destId="{3A104FF1-BF20-4646-9DDF-455E7F970D0C}" srcOrd="2" destOrd="0" presId="urn:microsoft.com/office/officeart/2005/8/layout/pyramid1"/>
    <dgm:cxn modelId="{231DCC23-42A0-4228-886A-53ABED8FBCB3}" type="presParOf" srcId="{3A104FF1-BF20-4646-9DDF-455E7F970D0C}" destId="{C22A5853-2647-4917-A7D2-5F093D9229D3}" srcOrd="0" destOrd="0" presId="urn:microsoft.com/office/officeart/2005/8/layout/pyramid1"/>
    <dgm:cxn modelId="{5BEA96E1-EB34-403C-92FE-79B8F8BE97B9}" type="presParOf" srcId="{3A104FF1-BF20-4646-9DDF-455E7F970D0C}" destId="{1BFC623F-4E0D-40A9-909C-045EC6E3680A}" srcOrd="1" destOrd="0" presId="urn:microsoft.com/office/officeart/2005/8/layout/pyramid1"/>
    <dgm:cxn modelId="{7B8A0F01-3AA8-42DF-AB44-F171B0F6B2BB}" type="presParOf" srcId="{1BF1568E-9126-4304-89E7-C8963044DEC1}" destId="{70A74FFA-5F50-47DD-88BE-607C4117E821}" srcOrd="3" destOrd="0" presId="urn:microsoft.com/office/officeart/2005/8/layout/pyramid1"/>
    <dgm:cxn modelId="{FE911A33-706D-4571-9BD1-50C462C37B64}" type="presParOf" srcId="{70A74FFA-5F50-47DD-88BE-607C4117E821}" destId="{C3A1D2CD-B484-4334-9619-0161CB7C512C}" srcOrd="0" destOrd="0" presId="urn:microsoft.com/office/officeart/2005/8/layout/pyramid1"/>
    <dgm:cxn modelId="{CA15EF15-3DA7-4628-8B2A-6255044562E8}" type="presParOf" srcId="{70A74FFA-5F50-47DD-88BE-607C4117E821}" destId="{DD788764-64ED-4A9A-B0A5-19CFB9397C3D}" srcOrd="1" destOrd="0" presId="urn:microsoft.com/office/officeart/2005/8/layout/pyramid1"/>
    <dgm:cxn modelId="{D2A544A7-0EF7-45D3-9996-F34F57A8FA53}" type="presParOf" srcId="{1BF1568E-9126-4304-89E7-C8963044DEC1}" destId="{C01401F5-3CDC-4E0C-8715-EA2CF6E862AF}" srcOrd="4" destOrd="0" presId="urn:microsoft.com/office/officeart/2005/8/layout/pyramid1"/>
    <dgm:cxn modelId="{93094E50-7BA4-458A-B938-0D6B1572F891}" type="presParOf" srcId="{C01401F5-3CDC-4E0C-8715-EA2CF6E862AF}" destId="{D6FF62DE-08DB-4311-B6A7-6E6732094A09}" srcOrd="0" destOrd="0" presId="urn:microsoft.com/office/officeart/2005/8/layout/pyramid1"/>
    <dgm:cxn modelId="{B97DAB76-AE5C-4E81-ACF0-30C4F5D455CC}" type="presParOf" srcId="{C01401F5-3CDC-4E0C-8715-EA2CF6E862AF}" destId="{A4179E66-CA99-4D78-8080-7F500410A6F9}" srcOrd="1" destOrd="0" presId="urn:microsoft.com/office/officeart/2005/8/layout/pyramid1"/>
    <dgm:cxn modelId="{5421DE8A-B4D3-4FEF-9644-295306688357}" type="presParOf" srcId="{1BF1568E-9126-4304-89E7-C8963044DEC1}" destId="{F5D2A9BE-F30E-46E1-8BA2-19390871EDAB}" srcOrd="5" destOrd="0" presId="urn:microsoft.com/office/officeart/2005/8/layout/pyramid1"/>
    <dgm:cxn modelId="{AF4A2D8C-36DB-4E9D-A6EB-3157EB2A3CC9}" type="presParOf" srcId="{F5D2A9BE-F30E-46E1-8BA2-19390871EDAB}" destId="{D8EAF2BC-11D1-4EB1-867C-AECDE1533311}" srcOrd="0" destOrd="0" presId="urn:microsoft.com/office/officeart/2005/8/layout/pyramid1"/>
    <dgm:cxn modelId="{A28336C4-6376-4055-B2CE-6FD4F89ADBFE}" type="presParOf" srcId="{F5D2A9BE-F30E-46E1-8BA2-19390871EDAB}" destId="{853D7569-758E-48E0-A041-A30179678E82}" srcOrd="1" destOrd="0" presId="urn:microsoft.com/office/officeart/2005/8/layout/pyramid1"/>
    <dgm:cxn modelId="{E682B27E-6DD6-4EFC-97CA-5BD3A44E87CC}" type="presParOf" srcId="{1BF1568E-9126-4304-89E7-C8963044DEC1}" destId="{C666AD60-D01E-4368-8202-83FADEAD47B3}" srcOrd="6" destOrd="0" presId="urn:microsoft.com/office/officeart/2005/8/layout/pyramid1"/>
    <dgm:cxn modelId="{6C7AD0DD-DE1B-455C-AAE2-9E1601E6EFDC}" type="presParOf" srcId="{C666AD60-D01E-4368-8202-83FADEAD47B3}" destId="{33C3D568-057A-48BF-8F49-7194218A05FC}" srcOrd="0" destOrd="0" presId="urn:microsoft.com/office/officeart/2005/8/layout/pyramid1"/>
    <dgm:cxn modelId="{09381061-3989-4B9A-9CBB-B7CCD399C632}" type="presParOf" srcId="{C666AD60-D01E-4368-8202-83FADEAD47B3}" destId="{29E98B39-121B-4AFB-9CC0-88A7BCF6B02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FF0EB8-7E16-4382-92E8-ECF35A0B1134}" type="doc">
      <dgm:prSet loTypeId="urn:microsoft.com/office/officeart/2005/8/layout/pyramid1" loCatId="pyramid" qsTypeId="urn:microsoft.com/office/officeart/2005/8/quickstyle/simple1" qsCatId="simple" csTypeId="urn:microsoft.com/office/officeart/2005/8/colors/accent0_1" csCatId="mainScheme" phldr="1"/>
      <dgm:spPr/>
    </dgm:pt>
    <dgm:pt modelId="{7D2D0367-1243-41BE-8C24-CDC80E6C6B92}">
      <dgm:prSet/>
      <dgm:spPr>
        <a:solidFill>
          <a:srgbClr val="FF0000"/>
        </a:solidFill>
      </dgm:spPr>
      <dgm:t>
        <a:bodyPr/>
        <a:lstStyle/>
        <a:p>
          <a:endParaRPr lang="ru-RU" dirty="0"/>
        </a:p>
      </dgm:t>
    </dgm:pt>
    <dgm:pt modelId="{037DC3D1-8715-4C5E-88D3-1C28C320AE01}" type="parTrans" cxnId="{0950E405-C3DA-4AC7-9762-3F2E803A2D02}">
      <dgm:prSet/>
      <dgm:spPr/>
      <dgm:t>
        <a:bodyPr/>
        <a:lstStyle/>
        <a:p>
          <a:endParaRPr lang="ru-RU"/>
        </a:p>
      </dgm:t>
    </dgm:pt>
    <dgm:pt modelId="{EBCEAFCB-2139-417D-9721-F2B70F51EDD9}" type="sibTrans" cxnId="{0950E405-C3DA-4AC7-9762-3F2E803A2D02}">
      <dgm:prSet/>
      <dgm:spPr/>
      <dgm:t>
        <a:bodyPr/>
        <a:lstStyle/>
        <a:p>
          <a:endParaRPr lang="ru-RU"/>
        </a:p>
      </dgm:t>
    </dgm:pt>
    <dgm:pt modelId="{2AD11494-EDE8-4065-B059-3BF89B398FF8}">
      <dgm:prSet/>
      <dgm:spPr>
        <a:solidFill>
          <a:srgbClr val="7030A0"/>
        </a:solidFill>
      </dgm:spPr>
      <dgm:t>
        <a:bodyPr/>
        <a:lstStyle/>
        <a:p>
          <a:endParaRPr lang="ru-RU" dirty="0"/>
        </a:p>
      </dgm:t>
    </dgm:pt>
    <dgm:pt modelId="{49609ED6-F1E0-4181-9D31-A5FF7E1E0771}" type="parTrans" cxnId="{72E50907-43CA-49FB-99D5-0FC53E7B7702}">
      <dgm:prSet/>
      <dgm:spPr/>
      <dgm:t>
        <a:bodyPr/>
        <a:lstStyle/>
        <a:p>
          <a:endParaRPr lang="ru-RU"/>
        </a:p>
      </dgm:t>
    </dgm:pt>
    <dgm:pt modelId="{BD0FFB8C-0D3E-46A9-8D75-87A74D2851A4}" type="sibTrans" cxnId="{72E50907-43CA-49FB-99D5-0FC53E7B7702}">
      <dgm:prSet/>
      <dgm:spPr/>
      <dgm:t>
        <a:bodyPr/>
        <a:lstStyle/>
        <a:p>
          <a:endParaRPr lang="ru-RU"/>
        </a:p>
      </dgm:t>
    </dgm:pt>
    <dgm:pt modelId="{361A9724-1457-43DC-8016-513A70C8F5B2}">
      <dgm:prSet/>
      <dgm:spPr>
        <a:solidFill>
          <a:srgbClr val="0070C0"/>
        </a:solidFill>
      </dgm:spPr>
      <dgm:t>
        <a:bodyPr/>
        <a:lstStyle/>
        <a:p>
          <a:endParaRPr lang="ru-RU" dirty="0"/>
        </a:p>
      </dgm:t>
    </dgm:pt>
    <dgm:pt modelId="{2CAD9665-2D8C-4D09-A6BA-A620B53A973D}" type="parTrans" cxnId="{1740CA50-1FE4-4C26-BF0F-0D37243091C4}">
      <dgm:prSet/>
      <dgm:spPr/>
      <dgm:t>
        <a:bodyPr/>
        <a:lstStyle/>
        <a:p>
          <a:endParaRPr lang="ru-RU"/>
        </a:p>
      </dgm:t>
    </dgm:pt>
    <dgm:pt modelId="{B4A2E4DB-7EC3-478E-BB2F-77BB89819F26}" type="sibTrans" cxnId="{1740CA50-1FE4-4C26-BF0F-0D37243091C4}">
      <dgm:prSet/>
      <dgm:spPr/>
      <dgm:t>
        <a:bodyPr/>
        <a:lstStyle/>
        <a:p>
          <a:endParaRPr lang="ru-RU"/>
        </a:p>
      </dgm:t>
    </dgm:pt>
    <dgm:pt modelId="{26843EFC-CC84-4304-8F14-64E1F7D08FE4}">
      <dgm:prSet/>
      <dgm:spPr>
        <a:solidFill>
          <a:srgbClr val="00B0F0"/>
        </a:solidFill>
      </dgm:spPr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45642CC0-FE18-4319-8840-94AAAE54B482}" type="parTrans" cxnId="{A17E2411-C784-4EA4-9A1D-CFB449EABAB5}">
      <dgm:prSet/>
      <dgm:spPr/>
      <dgm:t>
        <a:bodyPr/>
        <a:lstStyle/>
        <a:p>
          <a:endParaRPr lang="ru-RU"/>
        </a:p>
      </dgm:t>
    </dgm:pt>
    <dgm:pt modelId="{8BC9DC58-499C-403D-9EE5-4D7DBA1712FB}" type="sibTrans" cxnId="{A17E2411-C784-4EA4-9A1D-CFB449EABAB5}">
      <dgm:prSet/>
      <dgm:spPr/>
      <dgm:t>
        <a:bodyPr/>
        <a:lstStyle/>
        <a:p>
          <a:endParaRPr lang="ru-RU"/>
        </a:p>
      </dgm:t>
    </dgm:pt>
    <dgm:pt modelId="{FF2B5DC4-D3FC-4B37-8AED-DEF01F7A01DA}">
      <dgm:prSet/>
      <dgm:spPr>
        <a:solidFill>
          <a:srgbClr val="92D050"/>
        </a:solidFill>
      </dgm:spPr>
      <dgm:t>
        <a:bodyPr/>
        <a:lstStyle/>
        <a:p>
          <a:endParaRPr lang="ru-RU" dirty="0"/>
        </a:p>
      </dgm:t>
    </dgm:pt>
    <dgm:pt modelId="{D9EF3467-6F56-497A-941C-7E7A30BE48F1}" type="parTrans" cxnId="{9FC9B5CD-5ED5-44CD-889D-AD0203D120EB}">
      <dgm:prSet/>
      <dgm:spPr/>
      <dgm:t>
        <a:bodyPr/>
        <a:lstStyle/>
        <a:p>
          <a:endParaRPr lang="ru-RU"/>
        </a:p>
      </dgm:t>
    </dgm:pt>
    <dgm:pt modelId="{7A0E3BFF-7150-4D31-8774-95C57D63F361}" type="sibTrans" cxnId="{9FC9B5CD-5ED5-44CD-889D-AD0203D120EB}">
      <dgm:prSet/>
      <dgm:spPr/>
      <dgm:t>
        <a:bodyPr/>
        <a:lstStyle/>
        <a:p>
          <a:endParaRPr lang="ru-RU"/>
        </a:p>
      </dgm:t>
    </dgm:pt>
    <dgm:pt modelId="{79CBDC15-9147-4551-9272-251DD6A34B97}">
      <dgm:prSet/>
      <dgm:spPr>
        <a:solidFill>
          <a:srgbClr val="FFFF00"/>
        </a:solidFill>
      </dgm:spPr>
      <dgm:t>
        <a:bodyPr/>
        <a:lstStyle/>
        <a:p>
          <a:endParaRPr lang="ru-RU" dirty="0"/>
        </a:p>
      </dgm:t>
    </dgm:pt>
    <dgm:pt modelId="{13039FC1-2FBB-4B5A-8ABD-69D004B27976}" type="parTrans" cxnId="{929000E8-EF27-4E3C-86BF-4C2F9E4D282C}">
      <dgm:prSet/>
      <dgm:spPr/>
      <dgm:t>
        <a:bodyPr/>
        <a:lstStyle/>
        <a:p>
          <a:endParaRPr lang="ru-RU"/>
        </a:p>
      </dgm:t>
    </dgm:pt>
    <dgm:pt modelId="{20B7961E-19A5-4216-B20A-54556F41EC6B}" type="sibTrans" cxnId="{929000E8-EF27-4E3C-86BF-4C2F9E4D282C}">
      <dgm:prSet/>
      <dgm:spPr/>
      <dgm:t>
        <a:bodyPr/>
        <a:lstStyle/>
        <a:p>
          <a:endParaRPr lang="ru-RU"/>
        </a:p>
      </dgm:t>
    </dgm:pt>
    <dgm:pt modelId="{AC6DBCD9-F6BA-4D91-B4BE-F225FF4EE0E9}">
      <dgm:prSet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1D5740A4-0F09-4810-BCF4-8291F46090E4}" type="parTrans" cxnId="{F0BEF429-CA29-4E3C-BC90-7331EE2223D0}">
      <dgm:prSet/>
      <dgm:spPr/>
      <dgm:t>
        <a:bodyPr/>
        <a:lstStyle/>
        <a:p>
          <a:endParaRPr lang="ru-RU"/>
        </a:p>
      </dgm:t>
    </dgm:pt>
    <dgm:pt modelId="{961BCECA-4B43-4428-AA55-B230EDEE4B5F}" type="sibTrans" cxnId="{F0BEF429-CA29-4E3C-BC90-7331EE2223D0}">
      <dgm:prSet/>
      <dgm:spPr/>
      <dgm:t>
        <a:bodyPr/>
        <a:lstStyle/>
        <a:p>
          <a:endParaRPr lang="ru-RU"/>
        </a:p>
      </dgm:t>
    </dgm:pt>
    <dgm:pt modelId="{1BF1568E-9126-4304-89E7-C8963044DEC1}" type="pres">
      <dgm:prSet presAssocID="{91FF0EB8-7E16-4382-92E8-ECF35A0B1134}" presName="Name0" presStyleCnt="0">
        <dgm:presLayoutVars>
          <dgm:dir/>
          <dgm:animLvl val="lvl"/>
          <dgm:resizeHandles val="exact"/>
        </dgm:presLayoutVars>
      </dgm:prSet>
      <dgm:spPr/>
    </dgm:pt>
    <dgm:pt modelId="{5B7FCC9D-BAE1-49E0-A5EF-A59F3EBBDC9C}" type="pres">
      <dgm:prSet presAssocID="{2AD11494-EDE8-4065-B059-3BF89B398FF8}" presName="Name8" presStyleCnt="0"/>
      <dgm:spPr/>
    </dgm:pt>
    <dgm:pt modelId="{0E6A92DC-43C4-44E4-BAF4-01BB56FC9E6E}" type="pres">
      <dgm:prSet presAssocID="{2AD11494-EDE8-4065-B059-3BF89B398FF8}" presName="level" presStyleLbl="node1" presStyleIdx="0" presStyleCnt="7">
        <dgm:presLayoutVars>
          <dgm:chMax val="1"/>
          <dgm:bulletEnabled val="1"/>
        </dgm:presLayoutVars>
      </dgm:prSet>
      <dgm:spPr/>
    </dgm:pt>
    <dgm:pt modelId="{52BC4CCA-C43F-4482-A1D6-C59B465F1EF6}" type="pres">
      <dgm:prSet presAssocID="{2AD11494-EDE8-4065-B059-3BF89B398FF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FE3D07-E134-40C4-8CEB-4C65E49E9EB7}" type="pres">
      <dgm:prSet presAssocID="{361A9724-1457-43DC-8016-513A70C8F5B2}" presName="Name8" presStyleCnt="0"/>
      <dgm:spPr/>
    </dgm:pt>
    <dgm:pt modelId="{AEB1E4B9-851D-4145-88DD-AC170E2EF36F}" type="pres">
      <dgm:prSet presAssocID="{361A9724-1457-43DC-8016-513A70C8F5B2}" presName="level" presStyleLbl="node1" presStyleIdx="1" presStyleCnt="7">
        <dgm:presLayoutVars>
          <dgm:chMax val="1"/>
          <dgm:bulletEnabled val="1"/>
        </dgm:presLayoutVars>
      </dgm:prSet>
      <dgm:spPr/>
    </dgm:pt>
    <dgm:pt modelId="{4389D0CF-4B37-4CFD-84A2-B1AFF8B74CFF}" type="pres">
      <dgm:prSet presAssocID="{361A9724-1457-43DC-8016-513A70C8F5B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A104FF1-BF20-4646-9DDF-455E7F970D0C}" type="pres">
      <dgm:prSet presAssocID="{26843EFC-CC84-4304-8F14-64E1F7D08FE4}" presName="Name8" presStyleCnt="0"/>
      <dgm:spPr/>
    </dgm:pt>
    <dgm:pt modelId="{C22A5853-2647-4917-A7D2-5F093D9229D3}" type="pres">
      <dgm:prSet presAssocID="{26843EFC-CC84-4304-8F14-64E1F7D08FE4}" presName="level" presStyleLbl="node1" presStyleIdx="2" presStyleCnt="7">
        <dgm:presLayoutVars>
          <dgm:chMax val="1"/>
          <dgm:bulletEnabled val="1"/>
        </dgm:presLayoutVars>
      </dgm:prSet>
      <dgm:spPr/>
    </dgm:pt>
    <dgm:pt modelId="{1BFC623F-4E0D-40A9-909C-045EC6E3680A}" type="pres">
      <dgm:prSet presAssocID="{26843EFC-CC84-4304-8F14-64E1F7D08FE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0A74FFA-5F50-47DD-88BE-607C4117E821}" type="pres">
      <dgm:prSet presAssocID="{FF2B5DC4-D3FC-4B37-8AED-DEF01F7A01DA}" presName="Name8" presStyleCnt="0"/>
      <dgm:spPr/>
    </dgm:pt>
    <dgm:pt modelId="{C3A1D2CD-B484-4334-9619-0161CB7C512C}" type="pres">
      <dgm:prSet presAssocID="{FF2B5DC4-D3FC-4B37-8AED-DEF01F7A01DA}" presName="level" presStyleLbl="node1" presStyleIdx="3" presStyleCnt="7">
        <dgm:presLayoutVars>
          <dgm:chMax val="1"/>
          <dgm:bulletEnabled val="1"/>
        </dgm:presLayoutVars>
      </dgm:prSet>
      <dgm:spPr/>
    </dgm:pt>
    <dgm:pt modelId="{DD788764-64ED-4A9A-B0A5-19CFB9397C3D}" type="pres">
      <dgm:prSet presAssocID="{FF2B5DC4-D3FC-4B37-8AED-DEF01F7A01D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1401F5-3CDC-4E0C-8715-EA2CF6E862AF}" type="pres">
      <dgm:prSet presAssocID="{79CBDC15-9147-4551-9272-251DD6A34B97}" presName="Name8" presStyleCnt="0"/>
      <dgm:spPr/>
    </dgm:pt>
    <dgm:pt modelId="{D6FF62DE-08DB-4311-B6A7-6E6732094A09}" type="pres">
      <dgm:prSet presAssocID="{79CBDC15-9147-4551-9272-251DD6A34B97}" presName="level" presStyleLbl="node1" presStyleIdx="4" presStyleCnt="7">
        <dgm:presLayoutVars>
          <dgm:chMax val="1"/>
          <dgm:bulletEnabled val="1"/>
        </dgm:presLayoutVars>
      </dgm:prSet>
      <dgm:spPr/>
    </dgm:pt>
    <dgm:pt modelId="{A4179E66-CA99-4D78-8080-7F500410A6F9}" type="pres">
      <dgm:prSet presAssocID="{79CBDC15-9147-4551-9272-251DD6A34B9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5D2A9BE-F30E-46E1-8BA2-19390871EDAB}" type="pres">
      <dgm:prSet presAssocID="{AC6DBCD9-F6BA-4D91-B4BE-F225FF4EE0E9}" presName="Name8" presStyleCnt="0"/>
      <dgm:spPr/>
    </dgm:pt>
    <dgm:pt modelId="{D8EAF2BC-11D1-4EB1-867C-AECDE1533311}" type="pres">
      <dgm:prSet presAssocID="{AC6DBCD9-F6BA-4D91-B4BE-F225FF4EE0E9}" presName="level" presStyleLbl="node1" presStyleIdx="5" presStyleCnt="7">
        <dgm:presLayoutVars>
          <dgm:chMax val="1"/>
          <dgm:bulletEnabled val="1"/>
        </dgm:presLayoutVars>
      </dgm:prSet>
      <dgm:spPr/>
    </dgm:pt>
    <dgm:pt modelId="{853D7569-758E-48E0-A041-A30179678E82}" type="pres">
      <dgm:prSet presAssocID="{AC6DBCD9-F6BA-4D91-B4BE-F225FF4EE0E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666AD60-D01E-4368-8202-83FADEAD47B3}" type="pres">
      <dgm:prSet presAssocID="{7D2D0367-1243-41BE-8C24-CDC80E6C6B92}" presName="Name8" presStyleCnt="0"/>
      <dgm:spPr/>
    </dgm:pt>
    <dgm:pt modelId="{33C3D568-057A-48BF-8F49-7194218A05FC}" type="pres">
      <dgm:prSet presAssocID="{7D2D0367-1243-41BE-8C24-CDC80E6C6B92}" presName="level" presStyleLbl="node1" presStyleIdx="6" presStyleCnt="7">
        <dgm:presLayoutVars>
          <dgm:chMax val="1"/>
          <dgm:bulletEnabled val="1"/>
        </dgm:presLayoutVars>
      </dgm:prSet>
      <dgm:spPr/>
    </dgm:pt>
    <dgm:pt modelId="{29E98B39-121B-4AFB-9CC0-88A7BCF6B022}" type="pres">
      <dgm:prSet presAssocID="{7D2D0367-1243-41BE-8C24-CDC80E6C6B9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386AE1B-3B5B-4DA5-8F91-8B7D4C3A8C63}" type="presOf" srcId="{26843EFC-CC84-4304-8F14-64E1F7D08FE4}" destId="{C22A5853-2647-4917-A7D2-5F093D9229D3}" srcOrd="0" destOrd="0" presId="urn:microsoft.com/office/officeart/2005/8/layout/pyramid1"/>
    <dgm:cxn modelId="{1FAB50B7-FD4A-41A6-A1E5-06B8F0CC88EC}" type="presOf" srcId="{AC6DBCD9-F6BA-4D91-B4BE-F225FF4EE0E9}" destId="{D8EAF2BC-11D1-4EB1-867C-AECDE1533311}" srcOrd="0" destOrd="0" presId="urn:microsoft.com/office/officeart/2005/8/layout/pyramid1"/>
    <dgm:cxn modelId="{CC90AA4D-C3BE-42A0-8118-F2CE49B02E08}" type="presOf" srcId="{2AD11494-EDE8-4065-B059-3BF89B398FF8}" destId="{52BC4CCA-C43F-4482-A1D6-C59B465F1EF6}" srcOrd="1" destOrd="0" presId="urn:microsoft.com/office/officeart/2005/8/layout/pyramid1"/>
    <dgm:cxn modelId="{443E1E09-7E30-4F66-8668-3313695B9E9B}" type="presOf" srcId="{361A9724-1457-43DC-8016-513A70C8F5B2}" destId="{AEB1E4B9-851D-4145-88DD-AC170E2EF36F}" srcOrd="0" destOrd="0" presId="urn:microsoft.com/office/officeart/2005/8/layout/pyramid1"/>
    <dgm:cxn modelId="{1740CA50-1FE4-4C26-BF0F-0D37243091C4}" srcId="{91FF0EB8-7E16-4382-92E8-ECF35A0B1134}" destId="{361A9724-1457-43DC-8016-513A70C8F5B2}" srcOrd="1" destOrd="0" parTransId="{2CAD9665-2D8C-4D09-A6BA-A620B53A973D}" sibTransId="{B4A2E4DB-7EC3-478E-BB2F-77BB89819F26}"/>
    <dgm:cxn modelId="{A17E2411-C784-4EA4-9A1D-CFB449EABAB5}" srcId="{91FF0EB8-7E16-4382-92E8-ECF35A0B1134}" destId="{26843EFC-CC84-4304-8F14-64E1F7D08FE4}" srcOrd="2" destOrd="0" parTransId="{45642CC0-FE18-4319-8840-94AAAE54B482}" sibTransId="{8BC9DC58-499C-403D-9EE5-4D7DBA1712FB}"/>
    <dgm:cxn modelId="{0950E405-C3DA-4AC7-9762-3F2E803A2D02}" srcId="{91FF0EB8-7E16-4382-92E8-ECF35A0B1134}" destId="{7D2D0367-1243-41BE-8C24-CDC80E6C6B92}" srcOrd="6" destOrd="0" parTransId="{037DC3D1-8715-4C5E-88D3-1C28C320AE01}" sibTransId="{EBCEAFCB-2139-417D-9721-F2B70F51EDD9}"/>
    <dgm:cxn modelId="{72E50907-43CA-49FB-99D5-0FC53E7B7702}" srcId="{91FF0EB8-7E16-4382-92E8-ECF35A0B1134}" destId="{2AD11494-EDE8-4065-B059-3BF89B398FF8}" srcOrd="0" destOrd="0" parTransId="{49609ED6-F1E0-4181-9D31-A5FF7E1E0771}" sibTransId="{BD0FFB8C-0D3E-46A9-8D75-87A74D2851A4}"/>
    <dgm:cxn modelId="{9FC9B5CD-5ED5-44CD-889D-AD0203D120EB}" srcId="{91FF0EB8-7E16-4382-92E8-ECF35A0B1134}" destId="{FF2B5DC4-D3FC-4B37-8AED-DEF01F7A01DA}" srcOrd="3" destOrd="0" parTransId="{D9EF3467-6F56-497A-941C-7E7A30BE48F1}" sibTransId="{7A0E3BFF-7150-4D31-8774-95C57D63F361}"/>
    <dgm:cxn modelId="{D54AC7DA-ACF1-4572-8B3D-01F5A943EC93}" type="presOf" srcId="{FF2B5DC4-D3FC-4B37-8AED-DEF01F7A01DA}" destId="{C3A1D2CD-B484-4334-9619-0161CB7C512C}" srcOrd="0" destOrd="0" presId="urn:microsoft.com/office/officeart/2005/8/layout/pyramid1"/>
    <dgm:cxn modelId="{7169B3E6-F2CC-4184-87E8-239032AE0D92}" type="presOf" srcId="{AC6DBCD9-F6BA-4D91-B4BE-F225FF4EE0E9}" destId="{853D7569-758E-48E0-A041-A30179678E82}" srcOrd="1" destOrd="0" presId="urn:microsoft.com/office/officeart/2005/8/layout/pyramid1"/>
    <dgm:cxn modelId="{15BEC94D-84B8-457C-8F0D-33952C014D6D}" type="presOf" srcId="{361A9724-1457-43DC-8016-513A70C8F5B2}" destId="{4389D0CF-4B37-4CFD-84A2-B1AFF8B74CFF}" srcOrd="1" destOrd="0" presId="urn:microsoft.com/office/officeart/2005/8/layout/pyramid1"/>
    <dgm:cxn modelId="{C72F6117-AEC0-4081-9874-6EED40E4E1B2}" type="presOf" srcId="{7D2D0367-1243-41BE-8C24-CDC80E6C6B92}" destId="{29E98B39-121B-4AFB-9CC0-88A7BCF6B022}" srcOrd="1" destOrd="0" presId="urn:microsoft.com/office/officeart/2005/8/layout/pyramid1"/>
    <dgm:cxn modelId="{9DA81E09-A655-454F-9165-1407FD23CDD7}" type="presOf" srcId="{FF2B5DC4-D3FC-4B37-8AED-DEF01F7A01DA}" destId="{DD788764-64ED-4A9A-B0A5-19CFB9397C3D}" srcOrd="1" destOrd="0" presId="urn:microsoft.com/office/officeart/2005/8/layout/pyramid1"/>
    <dgm:cxn modelId="{F0BEF429-CA29-4E3C-BC90-7331EE2223D0}" srcId="{91FF0EB8-7E16-4382-92E8-ECF35A0B1134}" destId="{AC6DBCD9-F6BA-4D91-B4BE-F225FF4EE0E9}" srcOrd="5" destOrd="0" parTransId="{1D5740A4-0F09-4810-BCF4-8291F46090E4}" sibTransId="{961BCECA-4B43-4428-AA55-B230EDEE4B5F}"/>
    <dgm:cxn modelId="{BFF716D8-8F00-42F3-B48D-86C468F3A1A5}" type="presOf" srcId="{91FF0EB8-7E16-4382-92E8-ECF35A0B1134}" destId="{1BF1568E-9126-4304-89E7-C8963044DEC1}" srcOrd="0" destOrd="0" presId="urn:microsoft.com/office/officeart/2005/8/layout/pyramid1"/>
    <dgm:cxn modelId="{B911A6E1-C236-4926-9A99-F82033583F87}" type="presOf" srcId="{79CBDC15-9147-4551-9272-251DD6A34B97}" destId="{D6FF62DE-08DB-4311-B6A7-6E6732094A09}" srcOrd="0" destOrd="0" presId="urn:microsoft.com/office/officeart/2005/8/layout/pyramid1"/>
    <dgm:cxn modelId="{E023DC5F-FC19-48D7-9FC0-9B9363909C7E}" type="presOf" srcId="{79CBDC15-9147-4551-9272-251DD6A34B97}" destId="{A4179E66-CA99-4D78-8080-7F500410A6F9}" srcOrd="1" destOrd="0" presId="urn:microsoft.com/office/officeart/2005/8/layout/pyramid1"/>
    <dgm:cxn modelId="{37BCB4C8-9E82-448E-802D-64767539BD96}" type="presOf" srcId="{7D2D0367-1243-41BE-8C24-CDC80E6C6B92}" destId="{33C3D568-057A-48BF-8F49-7194218A05FC}" srcOrd="0" destOrd="0" presId="urn:microsoft.com/office/officeart/2005/8/layout/pyramid1"/>
    <dgm:cxn modelId="{929000E8-EF27-4E3C-86BF-4C2F9E4D282C}" srcId="{91FF0EB8-7E16-4382-92E8-ECF35A0B1134}" destId="{79CBDC15-9147-4551-9272-251DD6A34B97}" srcOrd="4" destOrd="0" parTransId="{13039FC1-2FBB-4B5A-8ABD-69D004B27976}" sibTransId="{20B7961E-19A5-4216-B20A-54556F41EC6B}"/>
    <dgm:cxn modelId="{C1B2477F-DDAF-4753-ABD4-7D333055FD09}" type="presOf" srcId="{26843EFC-CC84-4304-8F14-64E1F7D08FE4}" destId="{1BFC623F-4E0D-40A9-909C-045EC6E3680A}" srcOrd="1" destOrd="0" presId="urn:microsoft.com/office/officeart/2005/8/layout/pyramid1"/>
    <dgm:cxn modelId="{1B9B346C-8E04-47D4-8F1A-94AC1C83E345}" type="presOf" srcId="{2AD11494-EDE8-4065-B059-3BF89B398FF8}" destId="{0E6A92DC-43C4-44E4-BAF4-01BB56FC9E6E}" srcOrd="0" destOrd="0" presId="urn:microsoft.com/office/officeart/2005/8/layout/pyramid1"/>
    <dgm:cxn modelId="{39F8C6E4-2D61-4EAE-81FE-B4EB4A50908B}" type="presParOf" srcId="{1BF1568E-9126-4304-89E7-C8963044DEC1}" destId="{5B7FCC9D-BAE1-49E0-A5EF-A59F3EBBDC9C}" srcOrd="0" destOrd="0" presId="urn:microsoft.com/office/officeart/2005/8/layout/pyramid1"/>
    <dgm:cxn modelId="{7A57D2BB-1B38-4521-960A-153407D99038}" type="presParOf" srcId="{5B7FCC9D-BAE1-49E0-A5EF-A59F3EBBDC9C}" destId="{0E6A92DC-43C4-44E4-BAF4-01BB56FC9E6E}" srcOrd="0" destOrd="0" presId="urn:microsoft.com/office/officeart/2005/8/layout/pyramid1"/>
    <dgm:cxn modelId="{51538A1E-BD1A-4DE7-BE57-D4D19EADBA2C}" type="presParOf" srcId="{5B7FCC9D-BAE1-49E0-A5EF-A59F3EBBDC9C}" destId="{52BC4CCA-C43F-4482-A1D6-C59B465F1EF6}" srcOrd="1" destOrd="0" presId="urn:microsoft.com/office/officeart/2005/8/layout/pyramid1"/>
    <dgm:cxn modelId="{68C9A0F8-5F64-435C-BB6F-F2BB93843F33}" type="presParOf" srcId="{1BF1568E-9126-4304-89E7-C8963044DEC1}" destId="{B5FE3D07-E134-40C4-8CEB-4C65E49E9EB7}" srcOrd="1" destOrd="0" presId="urn:microsoft.com/office/officeart/2005/8/layout/pyramid1"/>
    <dgm:cxn modelId="{7AFF8D04-9E47-408E-88FD-9F3E02839337}" type="presParOf" srcId="{B5FE3D07-E134-40C4-8CEB-4C65E49E9EB7}" destId="{AEB1E4B9-851D-4145-88DD-AC170E2EF36F}" srcOrd="0" destOrd="0" presId="urn:microsoft.com/office/officeart/2005/8/layout/pyramid1"/>
    <dgm:cxn modelId="{F907EB61-7635-4C4D-BEC4-FE9947754F88}" type="presParOf" srcId="{B5FE3D07-E134-40C4-8CEB-4C65E49E9EB7}" destId="{4389D0CF-4B37-4CFD-84A2-B1AFF8B74CFF}" srcOrd="1" destOrd="0" presId="urn:microsoft.com/office/officeart/2005/8/layout/pyramid1"/>
    <dgm:cxn modelId="{C09DCE58-C7A3-41B8-985D-F56576CB2C43}" type="presParOf" srcId="{1BF1568E-9126-4304-89E7-C8963044DEC1}" destId="{3A104FF1-BF20-4646-9DDF-455E7F970D0C}" srcOrd="2" destOrd="0" presId="urn:microsoft.com/office/officeart/2005/8/layout/pyramid1"/>
    <dgm:cxn modelId="{4199F030-BCFC-41DF-9A6C-E0924597E4F3}" type="presParOf" srcId="{3A104FF1-BF20-4646-9DDF-455E7F970D0C}" destId="{C22A5853-2647-4917-A7D2-5F093D9229D3}" srcOrd="0" destOrd="0" presId="urn:microsoft.com/office/officeart/2005/8/layout/pyramid1"/>
    <dgm:cxn modelId="{28B4DB97-16DF-4780-8812-C9A4C4C9107F}" type="presParOf" srcId="{3A104FF1-BF20-4646-9DDF-455E7F970D0C}" destId="{1BFC623F-4E0D-40A9-909C-045EC6E3680A}" srcOrd="1" destOrd="0" presId="urn:microsoft.com/office/officeart/2005/8/layout/pyramid1"/>
    <dgm:cxn modelId="{91D89F31-405C-4092-B0FC-2FFDEA554C26}" type="presParOf" srcId="{1BF1568E-9126-4304-89E7-C8963044DEC1}" destId="{70A74FFA-5F50-47DD-88BE-607C4117E821}" srcOrd="3" destOrd="0" presId="urn:microsoft.com/office/officeart/2005/8/layout/pyramid1"/>
    <dgm:cxn modelId="{07D0295F-3894-4509-8F4C-8A03428CB6E0}" type="presParOf" srcId="{70A74FFA-5F50-47DD-88BE-607C4117E821}" destId="{C3A1D2CD-B484-4334-9619-0161CB7C512C}" srcOrd="0" destOrd="0" presId="urn:microsoft.com/office/officeart/2005/8/layout/pyramid1"/>
    <dgm:cxn modelId="{B8E7FBE6-472F-49D3-9F3D-1173ECD87675}" type="presParOf" srcId="{70A74FFA-5F50-47DD-88BE-607C4117E821}" destId="{DD788764-64ED-4A9A-B0A5-19CFB9397C3D}" srcOrd="1" destOrd="0" presId="urn:microsoft.com/office/officeart/2005/8/layout/pyramid1"/>
    <dgm:cxn modelId="{5DF7BF73-3019-47DD-B1E9-B56E84C56CAC}" type="presParOf" srcId="{1BF1568E-9126-4304-89E7-C8963044DEC1}" destId="{C01401F5-3CDC-4E0C-8715-EA2CF6E862AF}" srcOrd="4" destOrd="0" presId="urn:microsoft.com/office/officeart/2005/8/layout/pyramid1"/>
    <dgm:cxn modelId="{2805E7BC-DC31-4146-971F-5FD0D9E3D9A5}" type="presParOf" srcId="{C01401F5-3CDC-4E0C-8715-EA2CF6E862AF}" destId="{D6FF62DE-08DB-4311-B6A7-6E6732094A09}" srcOrd="0" destOrd="0" presId="urn:microsoft.com/office/officeart/2005/8/layout/pyramid1"/>
    <dgm:cxn modelId="{08EC93D8-A3AB-4BAF-9FEF-2C10654ED63B}" type="presParOf" srcId="{C01401F5-3CDC-4E0C-8715-EA2CF6E862AF}" destId="{A4179E66-CA99-4D78-8080-7F500410A6F9}" srcOrd="1" destOrd="0" presId="urn:microsoft.com/office/officeart/2005/8/layout/pyramid1"/>
    <dgm:cxn modelId="{B634DA98-59F0-4D41-8AF5-E4FAFD3D7019}" type="presParOf" srcId="{1BF1568E-9126-4304-89E7-C8963044DEC1}" destId="{F5D2A9BE-F30E-46E1-8BA2-19390871EDAB}" srcOrd="5" destOrd="0" presId="urn:microsoft.com/office/officeart/2005/8/layout/pyramid1"/>
    <dgm:cxn modelId="{B4CFFCD1-8A18-4C71-9F9A-766B1455F422}" type="presParOf" srcId="{F5D2A9BE-F30E-46E1-8BA2-19390871EDAB}" destId="{D8EAF2BC-11D1-4EB1-867C-AECDE1533311}" srcOrd="0" destOrd="0" presId="urn:microsoft.com/office/officeart/2005/8/layout/pyramid1"/>
    <dgm:cxn modelId="{3F25186C-D32E-4886-967C-D59E8B3D2E7E}" type="presParOf" srcId="{F5D2A9BE-F30E-46E1-8BA2-19390871EDAB}" destId="{853D7569-758E-48E0-A041-A30179678E82}" srcOrd="1" destOrd="0" presId="urn:microsoft.com/office/officeart/2005/8/layout/pyramid1"/>
    <dgm:cxn modelId="{7672AD24-9B68-4DBF-8144-A41AF6A3CC90}" type="presParOf" srcId="{1BF1568E-9126-4304-89E7-C8963044DEC1}" destId="{C666AD60-D01E-4368-8202-83FADEAD47B3}" srcOrd="6" destOrd="0" presId="urn:microsoft.com/office/officeart/2005/8/layout/pyramid1"/>
    <dgm:cxn modelId="{4E4272B4-02BB-4271-89BD-2B4C2721563E}" type="presParOf" srcId="{C666AD60-D01E-4368-8202-83FADEAD47B3}" destId="{33C3D568-057A-48BF-8F49-7194218A05FC}" srcOrd="0" destOrd="0" presId="urn:microsoft.com/office/officeart/2005/8/layout/pyramid1"/>
    <dgm:cxn modelId="{F4D43A00-9050-40AD-A73D-1E74B081AF6F}" type="presParOf" srcId="{C666AD60-D01E-4368-8202-83FADEAD47B3}" destId="{29E98B39-121B-4AFB-9CC0-88A7BCF6B02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6A92DC-43C4-44E4-BAF4-01BB56FC9E6E}">
      <dsp:nvSpPr>
        <dsp:cNvPr id="0" name=""/>
        <dsp:cNvSpPr/>
      </dsp:nvSpPr>
      <dsp:spPr>
        <a:xfrm>
          <a:off x="2072091" y="0"/>
          <a:ext cx="690697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2072091" y="0"/>
        <a:ext cx="690697" cy="529325"/>
      </dsp:txXfrm>
    </dsp:sp>
    <dsp:sp modelId="{AEB1E4B9-851D-4145-88DD-AC170E2EF36F}">
      <dsp:nvSpPr>
        <dsp:cNvPr id="0" name=""/>
        <dsp:cNvSpPr/>
      </dsp:nvSpPr>
      <dsp:spPr>
        <a:xfrm>
          <a:off x="1726742" y="529324"/>
          <a:ext cx="1381394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1968486" y="529324"/>
        <a:ext cx="897906" cy="529325"/>
      </dsp:txXfrm>
    </dsp:sp>
    <dsp:sp modelId="{C22A5853-2647-4917-A7D2-5F093D9229D3}">
      <dsp:nvSpPr>
        <dsp:cNvPr id="0" name=""/>
        <dsp:cNvSpPr/>
      </dsp:nvSpPr>
      <dsp:spPr>
        <a:xfrm>
          <a:off x="1381394" y="1058650"/>
          <a:ext cx="2072091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1744010" y="1058650"/>
        <a:ext cx="1346859" cy="529325"/>
      </dsp:txXfrm>
    </dsp:sp>
    <dsp:sp modelId="{C3A1D2CD-B484-4334-9619-0161CB7C512C}">
      <dsp:nvSpPr>
        <dsp:cNvPr id="0" name=""/>
        <dsp:cNvSpPr/>
      </dsp:nvSpPr>
      <dsp:spPr>
        <a:xfrm>
          <a:off x="1036045" y="1587975"/>
          <a:ext cx="2762788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1519533" y="1587975"/>
        <a:ext cx="1795812" cy="529325"/>
      </dsp:txXfrm>
    </dsp:sp>
    <dsp:sp modelId="{D6FF62DE-08DB-4311-B6A7-6E6732094A09}">
      <dsp:nvSpPr>
        <dsp:cNvPr id="0" name=""/>
        <dsp:cNvSpPr/>
      </dsp:nvSpPr>
      <dsp:spPr>
        <a:xfrm>
          <a:off x="690697" y="2117300"/>
          <a:ext cx="3453485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1295057" y="2117300"/>
        <a:ext cx="2244765" cy="529325"/>
      </dsp:txXfrm>
    </dsp:sp>
    <dsp:sp modelId="{D8EAF2BC-11D1-4EB1-867C-AECDE1533311}">
      <dsp:nvSpPr>
        <dsp:cNvPr id="0" name=""/>
        <dsp:cNvSpPr/>
      </dsp:nvSpPr>
      <dsp:spPr>
        <a:xfrm>
          <a:off x="345348" y="2646625"/>
          <a:ext cx="4144182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1070580" y="2646625"/>
        <a:ext cx="2693718" cy="529325"/>
      </dsp:txXfrm>
    </dsp:sp>
    <dsp:sp modelId="{33C3D568-057A-48BF-8F49-7194218A05FC}">
      <dsp:nvSpPr>
        <dsp:cNvPr id="0" name=""/>
        <dsp:cNvSpPr/>
      </dsp:nvSpPr>
      <dsp:spPr>
        <a:xfrm>
          <a:off x="0" y="3175950"/>
          <a:ext cx="4834880" cy="529325"/>
        </a:xfrm>
        <a:prstGeom prst="trapezoid">
          <a:avLst>
            <a:gd name="adj" fmla="val 65243"/>
          </a:avLst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846103" y="3175950"/>
        <a:ext cx="3142672" cy="5293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6A92DC-43C4-44E4-BAF4-01BB56FC9E6E}">
      <dsp:nvSpPr>
        <dsp:cNvPr id="0" name=""/>
        <dsp:cNvSpPr/>
      </dsp:nvSpPr>
      <dsp:spPr>
        <a:xfrm>
          <a:off x="2072091" y="0"/>
          <a:ext cx="690697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2072091" y="0"/>
        <a:ext cx="690697" cy="529325"/>
      </dsp:txXfrm>
    </dsp:sp>
    <dsp:sp modelId="{AEB1E4B9-851D-4145-88DD-AC170E2EF36F}">
      <dsp:nvSpPr>
        <dsp:cNvPr id="0" name=""/>
        <dsp:cNvSpPr/>
      </dsp:nvSpPr>
      <dsp:spPr>
        <a:xfrm>
          <a:off x="1726742" y="529324"/>
          <a:ext cx="1381394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968486" y="529324"/>
        <a:ext cx="897906" cy="529325"/>
      </dsp:txXfrm>
    </dsp:sp>
    <dsp:sp modelId="{C22A5853-2647-4917-A7D2-5F093D9229D3}">
      <dsp:nvSpPr>
        <dsp:cNvPr id="0" name=""/>
        <dsp:cNvSpPr/>
      </dsp:nvSpPr>
      <dsp:spPr>
        <a:xfrm>
          <a:off x="1381394" y="1058650"/>
          <a:ext cx="2072091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744010" y="1058650"/>
        <a:ext cx="1346859" cy="529325"/>
      </dsp:txXfrm>
    </dsp:sp>
    <dsp:sp modelId="{C3A1D2CD-B484-4334-9619-0161CB7C512C}">
      <dsp:nvSpPr>
        <dsp:cNvPr id="0" name=""/>
        <dsp:cNvSpPr/>
      </dsp:nvSpPr>
      <dsp:spPr>
        <a:xfrm>
          <a:off x="1036045" y="1587975"/>
          <a:ext cx="2762788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519533" y="1587975"/>
        <a:ext cx="1795812" cy="529325"/>
      </dsp:txXfrm>
    </dsp:sp>
    <dsp:sp modelId="{D6FF62DE-08DB-4311-B6A7-6E6732094A09}">
      <dsp:nvSpPr>
        <dsp:cNvPr id="0" name=""/>
        <dsp:cNvSpPr/>
      </dsp:nvSpPr>
      <dsp:spPr>
        <a:xfrm>
          <a:off x="690697" y="2117300"/>
          <a:ext cx="3453485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295057" y="2117300"/>
        <a:ext cx="2244765" cy="529325"/>
      </dsp:txXfrm>
    </dsp:sp>
    <dsp:sp modelId="{D8EAF2BC-11D1-4EB1-867C-AECDE1533311}">
      <dsp:nvSpPr>
        <dsp:cNvPr id="0" name=""/>
        <dsp:cNvSpPr/>
      </dsp:nvSpPr>
      <dsp:spPr>
        <a:xfrm>
          <a:off x="345348" y="2646625"/>
          <a:ext cx="4144182" cy="529325"/>
        </a:xfrm>
        <a:prstGeom prst="trapezoid">
          <a:avLst>
            <a:gd name="adj" fmla="val 65243"/>
          </a:avLst>
        </a:prstGeom>
        <a:solidFill>
          <a:srgbClr val="FFC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070580" y="2646625"/>
        <a:ext cx="2693718" cy="529325"/>
      </dsp:txXfrm>
    </dsp:sp>
    <dsp:sp modelId="{33C3D568-057A-48BF-8F49-7194218A05FC}">
      <dsp:nvSpPr>
        <dsp:cNvPr id="0" name=""/>
        <dsp:cNvSpPr/>
      </dsp:nvSpPr>
      <dsp:spPr>
        <a:xfrm>
          <a:off x="0" y="3175950"/>
          <a:ext cx="4834880" cy="529325"/>
        </a:xfrm>
        <a:prstGeom prst="trapezoid">
          <a:avLst>
            <a:gd name="adj" fmla="val 65243"/>
          </a:avLst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846103" y="3175950"/>
        <a:ext cx="3142672" cy="52932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6A92DC-43C4-44E4-BAF4-01BB56FC9E6E}">
      <dsp:nvSpPr>
        <dsp:cNvPr id="0" name=""/>
        <dsp:cNvSpPr/>
      </dsp:nvSpPr>
      <dsp:spPr>
        <a:xfrm>
          <a:off x="2072091" y="0"/>
          <a:ext cx="690697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2072091" y="0"/>
        <a:ext cx="690697" cy="529325"/>
      </dsp:txXfrm>
    </dsp:sp>
    <dsp:sp modelId="{AEB1E4B9-851D-4145-88DD-AC170E2EF36F}">
      <dsp:nvSpPr>
        <dsp:cNvPr id="0" name=""/>
        <dsp:cNvSpPr/>
      </dsp:nvSpPr>
      <dsp:spPr>
        <a:xfrm>
          <a:off x="1726742" y="529324"/>
          <a:ext cx="1381394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968486" y="529324"/>
        <a:ext cx="897906" cy="529325"/>
      </dsp:txXfrm>
    </dsp:sp>
    <dsp:sp modelId="{C22A5853-2647-4917-A7D2-5F093D9229D3}">
      <dsp:nvSpPr>
        <dsp:cNvPr id="0" name=""/>
        <dsp:cNvSpPr/>
      </dsp:nvSpPr>
      <dsp:spPr>
        <a:xfrm>
          <a:off x="1381394" y="1058650"/>
          <a:ext cx="2072091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744010" y="1058650"/>
        <a:ext cx="1346859" cy="529325"/>
      </dsp:txXfrm>
    </dsp:sp>
    <dsp:sp modelId="{C3A1D2CD-B484-4334-9619-0161CB7C512C}">
      <dsp:nvSpPr>
        <dsp:cNvPr id="0" name=""/>
        <dsp:cNvSpPr/>
      </dsp:nvSpPr>
      <dsp:spPr>
        <a:xfrm>
          <a:off x="1036045" y="1587975"/>
          <a:ext cx="2762788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519533" y="1587975"/>
        <a:ext cx="1795812" cy="529325"/>
      </dsp:txXfrm>
    </dsp:sp>
    <dsp:sp modelId="{D6FF62DE-08DB-4311-B6A7-6E6732094A09}">
      <dsp:nvSpPr>
        <dsp:cNvPr id="0" name=""/>
        <dsp:cNvSpPr/>
      </dsp:nvSpPr>
      <dsp:spPr>
        <a:xfrm>
          <a:off x="690697" y="2117300"/>
          <a:ext cx="3453485" cy="529325"/>
        </a:xfrm>
        <a:prstGeom prst="trapezoid">
          <a:avLst>
            <a:gd name="adj" fmla="val 65243"/>
          </a:avLst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295057" y="2117300"/>
        <a:ext cx="2244765" cy="529325"/>
      </dsp:txXfrm>
    </dsp:sp>
    <dsp:sp modelId="{D8EAF2BC-11D1-4EB1-867C-AECDE1533311}">
      <dsp:nvSpPr>
        <dsp:cNvPr id="0" name=""/>
        <dsp:cNvSpPr/>
      </dsp:nvSpPr>
      <dsp:spPr>
        <a:xfrm>
          <a:off x="345348" y="2646625"/>
          <a:ext cx="4144182" cy="529325"/>
        </a:xfrm>
        <a:prstGeom prst="trapezoid">
          <a:avLst>
            <a:gd name="adj" fmla="val 65243"/>
          </a:avLst>
        </a:prstGeom>
        <a:solidFill>
          <a:srgbClr val="FFC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070580" y="2646625"/>
        <a:ext cx="2693718" cy="529325"/>
      </dsp:txXfrm>
    </dsp:sp>
    <dsp:sp modelId="{33C3D568-057A-48BF-8F49-7194218A05FC}">
      <dsp:nvSpPr>
        <dsp:cNvPr id="0" name=""/>
        <dsp:cNvSpPr/>
      </dsp:nvSpPr>
      <dsp:spPr>
        <a:xfrm>
          <a:off x="0" y="3175950"/>
          <a:ext cx="4834880" cy="529325"/>
        </a:xfrm>
        <a:prstGeom prst="trapezoid">
          <a:avLst>
            <a:gd name="adj" fmla="val 65243"/>
          </a:avLst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846103" y="3175950"/>
        <a:ext cx="3142672" cy="52932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6A92DC-43C4-44E4-BAF4-01BB56FC9E6E}">
      <dsp:nvSpPr>
        <dsp:cNvPr id="0" name=""/>
        <dsp:cNvSpPr/>
      </dsp:nvSpPr>
      <dsp:spPr>
        <a:xfrm>
          <a:off x="2072091" y="0"/>
          <a:ext cx="690697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2072091" y="0"/>
        <a:ext cx="690697" cy="529325"/>
      </dsp:txXfrm>
    </dsp:sp>
    <dsp:sp modelId="{AEB1E4B9-851D-4145-88DD-AC170E2EF36F}">
      <dsp:nvSpPr>
        <dsp:cNvPr id="0" name=""/>
        <dsp:cNvSpPr/>
      </dsp:nvSpPr>
      <dsp:spPr>
        <a:xfrm>
          <a:off x="1726742" y="529324"/>
          <a:ext cx="1381394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968486" y="529324"/>
        <a:ext cx="897906" cy="529325"/>
      </dsp:txXfrm>
    </dsp:sp>
    <dsp:sp modelId="{C22A5853-2647-4917-A7D2-5F093D9229D3}">
      <dsp:nvSpPr>
        <dsp:cNvPr id="0" name=""/>
        <dsp:cNvSpPr/>
      </dsp:nvSpPr>
      <dsp:spPr>
        <a:xfrm>
          <a:off x="1381394" y="1058650"/>
          <a:ext cx="2072091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744010" y="1058650"/>
        <a:ext cx="1346859" cy="529325"/>
      </dsp:txXfrm>
    </dsp:sp>
    <dsp:sp modelId="{C3A1D2CD-B484-4334-9619-0161CB7C512C}">
      <dsp:nvSpPr>
        <dsp:cNvPr id="0" name=""/>
        <dsp:cNvSpPr/>
      </dsp:nvSpPr>
      <dsp:spPr>
        <a:xfrm>
          <a:off x="1036045" y="1587975"/>
          <a:ext cx="2762788" cy="529325"/>
        </a:xfrm>
        <a:prstGeom prst="trapezoid">
          <a:avLst>
            <a:gd name="adj" fmla="val 65243"/>
          </a:avLst>
        </a:prstGeom>
        <a:solidFill>
          <a:srgbClr val="92D05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519533" y="1587975"/>
        <a:ext cx="1795812" cy="529325"/>
      </dsp:txXfrm>
    </dsp:sp>
    <dsp:sp modelId="{D6FF62DE-08DB-4311-B6A7-6E6732094A09}">
      <dsp:nvSpPr>
        <dsp:cNvPr id="0" name=""/>
        <dsp:cNvSpPr/>
      </dsp:nvSpPr>
      <dsp:spPr>
        <a:xfrm>
          <a:off x="690697" y="2117300"/>
          <a:ext cx="3453485" cy="529325"/>
        </a:xfrm>
        <a:prstGeom prst="trapezoid">
          <a:avLst>
            <a:gd name="adj" fmla="val 65243"/>
          </a:avLst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295057" y="2117300"/>
        <a:ext cx="2244765" cy="529325"/>
      </dsp:txXfrm>
    </dsp:sp>
    <dsp:sp modelId="{D8EAF2BC-11D1-4EB1-867C-AECDE1533311}">
      <dsp:nvSpPr>
        <dsp:cNvPr id="0" name=""/>
        <dsp:cNvSpPr/>
      </dsp:nvSpPr>
      <dsp:spPr>
        <a:xfrm>
          <a:off x="345348" y="2646625"/>
          <a:ext cx="4144182" cy="529325"/>
        </a:xfrm>
        <a:prstGeom prst="trapezoid">
          <a:avLst>
            <a:gd name="adj" fmla="val 65243"/>
          </a:avLst>
        </a:prstGeom>
        <a:solidFill>
          <a:srgbClr val="FFC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070580" y="2646625"/>
        <a:ext cx="2693718" cy="529325"/>
      </dsp:txXfrm>
    </dsp:sp>
    <dsp:sp modelId="{33C3D568-057A-48BF-8F49-7194218A05FC}">
      <dsp:nvSpPr>
        <dsp:cNvPr id="0" name=""/>
        <dsp:cNvSpPr/>
      </dsp:nvSpPr>
      <dsp:spPr>
        <a:xfrm>
          <a:off x="0" y="3175950"/>
          <a:ext cx="4834880" cy="529325"/>
        </a:xfrm>
        <a:prstGeom prst="trapezoid">
          <a:avLst>
            <a:gd name="adj" fmla="val 65243"/>
          </a:avLst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846103" y="3175950"/>
        <a:ext cx="3142672" cy="52932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6A92DC-43C4-44E4-BAF4-01BB56FC9E6E}">
      <dsp:nvSpPr>
        <dsp:cNvPr id="0" name=""/>
        <dsp:cNvSpPr/>
      </dsp:nvSpPr>
      <dsp:spPr>
        <a:xfrm>
          <a:off x="2072091" y="0"/>
          <a:ext cx="690697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2072091" y="0"/>
        <a:ext cx="690697" cy="529325"/>
      </dsp:txXfrm>
    </dsp:sp>
    <dsp:sp modelId="{AEB1E4B9-851D-4145-88DD-AC170E2EF36F}">
      <dsp:nvSpPr>
        <dsp:cNvPr id="0" name=""/>
        <dsp:cNvSpPr/>
      </dsp:nvSpPr>
      <dsp:spPr>
        <a:xfrm>
          <a:off x="1726742" y="529324"/>
          <a:ext cx="1381394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968486" y="529324"/>
        <a:ext cx="897906" cy="529325"/>
      </dsp:txXfrm>
    </dsp:sp>
    <dsp:sp modelId="{C22A5853-2647-4917-A7D2-5F093D9229D3}">
      <dsp:nvSpPr>
        <dsp:cNvPr id="0" name=""/>
        <dsp:cNvSpPr/>
      </dsp:nvSpPr>
      <dsp:spPr>
        <a:xfrm>
          <a:off x="1381394" y="1058650"/>
          <a:ext cx="2072091" cy="529325"/>
        </a:xfrm>
        <a:prstGeom prst="trapezoid">
          <a:avLst>
            <a:gd name="adj" fmla="val 65243"/>
          </a:avLst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>
            <a:solidFill>
              <a:srgbClr val="00B0F0"/>
            </a:solidFill>
          </a:endParaRPr>
        </a:p>
      </dsp:txBody>
      <dsp:txXfrm>
        <a:off x="1744010" y="1058650"/>
        <a:ext cx="1346859" cy="529325"/>
      </dsp:txXfrm>
    </dsp:sp>
    <dsp:sp modelId="{C3A1D2CD-B484-4334-9619-0161CB7C512C}">
      <dsp:nvSpPr>
        <dsp:cNvPr id="0" name=""/>
        <dsp:cNvSpPr/>
      </dsp:nvSpPr>
      <dsp:spPr>
        <a:xfrm>
          <a:off x="1036045" y="1587975"/>
          <a:ext cx="2762788" cy="529325"/>
        </a:xfrm>
        <a:prstGeom prst="trapezoid">
          <a:avLst>
            <a:gd name="adj" fmla="val 65243"/>
          </a:avLst>
        </a:prstGeom>
        <a:solidFill>
          <a:srgbClr val="92D05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519533" y="1587975"/>
        <a:ext cx="1795812" cy="529325"/>
      </dsp:txXfrm>
    </dsp:sp>
    <dsp:sp modelId="{D6FF62DE-08DB-4311-B6A7-6E6732094A09}">
      <dsp:nvSpPr>
        <dsp:cNvPr id="0" name=""/>
        <dsp:cNvSpPr/>
      </dsp:nvSpPr>
      <dsp:spPr>
        <a:xfrm>
          <a:off x="690697" y="2117300"/>
          <a:ext cx="3453485" cy="529325"/>
        </a:xfrm>
        <a:prstGeom prst="trapezoid">
          <a:avLst>
            <a:gd name="adj" fmla="val 65243"/>
          </a:avLst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295057" y="2117300"/>
        <a:ext cx="2244765" cy="529325"/>
      </dsp:txXfrm>
    </dsp:sp>
    <dsp:sp modelId="{D8EAF2BC-11D1-4EB1-867C-AECDE1533311}">
      <dsp:nvSpPr>
        <dsp:cNvPr id="0" name=""/>
        <dsp:cNvSpPr/>
      </dsp:nvSpPr>
      <dsp:spPr>
        <a:xfrm>
          <a:off x="345348" y="2646625"/>
          <a:ext cx="4144182" cy="529325"/>
        </a:xfrm>
        <a:prstGeom prst="trapezoid">
          <a:avLst>
            <a:gd name="adj" fmla="val 65243"/>
          </a:avLst>
        </a:prstGeom>
        <a:solidFill>
          <a:srgbClr val="FFC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070580" y="2646625"/>
        <a:ext cx="2693718" cy="529325"/>
      </dsp:txXfrm>
    </dsp:sp>
    <dsp:sp modelId="{33C3D568-057A-48BF-8F49-7194218A05FC}">
      <dsp:nvSpPr>
        <dsp:cNvPr id="0" name=""/>
        <dsp:cNvSpPr/>
      </dsp:nvSpPr>
      <dsp:spPr>
        <a:xfrm>
          <a:off x="0" y="3175950"/>
          <a:ext cx="4834880" cy="529325"/>
        </a:xfrm>
        <a:prstGeom prst="trapezoid">
          <a:avLst>
            <a:gd name="adj" fmla="val 65243"/>
          </a:avLst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846103" y="3175950"/>
        <a:ext cx="3142672" cy="52932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6A92DC-43C4-44E4-BAF4-01BB56FC9E6E}">
      <dsp:nvSpPr>
        <dsp:cNvPr id="0" name=""/>
        <dsp:cNvSpPr/>
      </dsp:nvSpPr>
      <dsp:spPr>
        <a:xfrm>
          <a:off x="2072091" y="0"/>
          <a:ext cx="690697" cy="529325"/>
        </a:xfrm>
        <a:prstGeom prst="trapezoid">
          <a:avLst>
            <a:gd name="adj" fmla="val 6524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2072091" y="0"/>
        <a:ext cx="690697" cy="529325"/>
      </dsp:txXfrm>
    </dsp:sp>
    <dsp:sp modelId="{AEB1E4B9-851D-4145-88DD-AC170E2EF36F}">
      <dsp:nvSpPr>
        <dsp:cNvPr id="0" name=""/>
        <dsp:cNvSpPr/>
      </dsp:nvSpPr>
      <dsp:spPr>
        <a:xfrm>
          <a:off x="1726742" y="529324"/>
          <a:ext cx="1381394" cy="529325"/>
        </a:xfrm>
        <a:prstGeom prst="trapezoid">
          <a:avLst>
            <a:gd name="adj" fmla="val 65243"/>
          </a:avLst>
        </a:prstGeom>
        <a:solidFill>
          <a:srgbClr val="0070C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968486" y="529324"/>
        <a:ext cx="897906" cy="529325"/>
      </dsp:txXfrm>
    </dsp:sp>
    <dsp:sp modelId="{C22A5853-2647-4917-A7D2-5F093D9229D3}">
      <dsp:nvSpPr>
        <dsp:cNvPr id="0" name=""/>
        <dsp:cNvSpPr/>
      </dsp:nvSpPr>
      <dsp:spPr>
        <a:xfrm>
          <a:off x="1381394" y="1058650"/>
          <a:ext cx="2072091" cy="529325"/>
        </a:xfrm>
        <a:prstGeom prst="trapezoid">
          <a:avLst>
            <a:gd name="adj" fmla="val 65243"/>
          </a:avLst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>
            <a:solidFill>
              <a:srgbClr val="00B0F0"/>
            </a:solidFill>
          </a:endParaRPr>
        </a:p>
      </dsp:txBody>
      <dsp:txXfrm>
        <a:off x="1744010" y="1058650"/>
        <a:ext cx="1346859" cy="529325"/>
      </dsp:txXfrm>
    </dsp:sp>
    <dsp:sp modelId="{C3A1D2CD-B484-4334-9619-0161CB7C512C}">
      <dsp:nvSpPr>
        <dsp:cNvPr id="0" name=""/>
        <dsp:cNvSpPr/>
      </dsp:nvSpPr>
      <dsp:spPr>
        <a:xfrm>
          <a:off x="1036045" y="1587975"/>
          <a:ext cx="2762788" cy="529325"/>
        </a:xfrm>
        <a:prstGeom prst="trapezoid">
          <a:avLst>
            <a:gd name="adj" fmla="val 65243"/>
          </a:avLst>
        </a:prstGeom>
        <a:solidFill>
          <a:srgbClr val="92D05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519533" y="1587975"/>
        <a:ext cx="1795812" cy="529325"/>
      </dsp:txXfrm>
    </dsp:sp>
    <dsp:sp modelId="{D6FF62DE-08DB-4311-B6A7-6E6732094A09}">
      <dsp:nvSpPr>
        <dsp:cNvPr id="0" name=""/>
        <dsp:cNvSpPr/>
      </dsp:nvSpPr>
      <dsp:spPr>
        <a:xfrm>
          <a:off x="690697" y="2117300"/>
          <a:ext cx="3453485" cy="529325"/>
        </a:xfrm>
        <a:prstGeom prst="trapezoid">
          <a:avLst>
            <a:gd name="adj" fmla="val 65243"/>
          </a:avLst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295057" y="2117300"/>
        <a:ext cx="2244765" cy="529325"/>
      </dsp:txXfrm>
    </dsp:sp>
    <dsp:sp modelId="{D8EAF2BC-11D1-4EB1-867C-AECDE1533311}">
      <dsp:nvSpPr>
        <dsp:cNvPr id="0" name=""/>
        <dsp:cNvSpPr/>
      </dsp:nvSpPr>
      <dsp:spPr>
        <a:xfrm>
          <a:off x="345348" y="2646625"/>
          <a:ext cx="4144182" cy="529325"/>
        </a:xfrm>
        <a:prstGeom prst="trapezoid">
          <a:avLst>
            <a:gd name="adj" fmla="val 65243"/>
          </a:avLst>
        </a:prstGeom>
        <a:solidFill>
          <a:srgbClr val="FFC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070580" y="2646625"/>
        <a:ext cx="2693718" cy="529325"/>
      </dsp:txXfrm>
    </dsp:sp>
    <dsp:sp modelId="{33C3D568-057A-48BF-8F49-7194218A05FC}">
      <dsp:nvSpPr>
        <dsp:cNvPr id="0" name=""/>
        <dsp:cNvSpPr/>
      </dsp:nvSpPr>
      <dsp:spPr>
        <a:xfrm>
          <a:off x="0" y="3175950"/>
          <a:ext cx="4834880" cy="529325"/>
        </a:xfrm>
        <a:prstGeom prst="trapezoid">
          <a:avLst>
            <a:gd name="adj" fmla="val 65243"/>
          </a:avLst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846103" y="3175950"/>
        <a:ext cx="3142672" cy="52932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6A92DC-43C4-44E4-BAF4-01BB56FC9E6E}">
      <dsp:nvSpPr>
        <dsp:cNvPr id="0" name=""/>
        <dsp:cNvSpPr/>
      </dsp:nvSpPr>
      <dsp:spPr>
        <a:xfrm>
          <a:off x="2072091" y="0"/>
          <a:ext cx="690697" cy="529325"/>
        </a:xfrm>
        <a:prstGeom prst="trapezoid">
          <a:avLst>
            <a:gd name="adj" fmla="val 65243"/>
          </a:avLst>
        </a:prstGeom>
        <a:solidFill>
          <a:srgbClr val="7030A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2072091" y="0"/>
        <a:ext cx="690697" cy="529325"/>
      </dsp:txXfrm>
    </dsp:sp>
    <dsp:sp modelId="{AEB1E4B9-851D-4145-88DD-AC170E2EF36F}">
      <dsp:nvSpPr>
        <dsp:cNvPr id="0" name=""/>
        <dsp:cNvSpPr/>
      </dsp:nvSpPr>
      <dsp:spPr>
        <a:xfrm>
          <a:off x="1726742" y="529324"/>
          <a:ext cx="1381394" cy="529325"/>
        </a:xfrm>
        <a:prstGeom prst="trapezoid">
          <a:avLst>
            <a:gd name="adj" fmla="val 65243"/>
          </a:avLst>
        </a:prstGeom>
        <a:solidFill>
          <a:srgbClr val="0070C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968486" y="529324"/>
        <a:ext cx="897906" cy="529325"/>
      </dsp:txXfrm>
    </dsp:sp>
    <dsp:sp modelId="{C22A5853-2647-4917-A7D2-5F093D9229D3}">
      <dsp:nvSpPr>
        <dsp:cNvPr id="0" name=""/>
        <dsp:cNvSpPr/>
      </dsp:nvSpPr>
      <dsp:spPr>
        <a:xfrm>
          <a:off x="1381394" y="1058650"/>
          <a:ext cx="2072091" cy="529325"/>
        </a:xfrm>
        <a:prstGeom prst="trapezoid">
          <a:avLst>
            <a:gd name="adj" fmla="val 65243"/>
          </a:avLst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>
            <a:solidFill>
              <a:srgbClr val="00B0F0"/>
            </a:solidFill>
          </a:endParaRPr>
        </a:p>
      </dsp:txBody>
      <dsp:txXfrm>
        <a:off x="1744010" y="1058650"/>
        <a:ext cx="1346859" cy="529325"/>
      </dsp:txXfrm>
    </dsp:sp>
    <dsp:sp modelId="{C3A1D2CD-B484-4334-9619-0161CB7C512C}">
      <dsp:nvSpPr>
        <dsp:cNvPr id="0" name=""/>
        <dsp:cNvSpPr/>
      </dsp:nvSpPr>
      <dsp:spPr>
        <a:xfrm>
          <a:off x="1036045" y="1587975"/>
          <a:ext cx="2762788" cy="529325"/>
        </a:xfrm>
        <a:prstGeom prst="trapezoid">
          <a:avLst>
            <a:gd name="adj" fmla="val 65243"/>
          </a:avLst>
        </a:prstGeom>
        <a:solidFill>
          <a:srgbClr val="92D05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519533" y="1587975"/>
        <a:ext cx="1795812" cy="529325"/>
      </dsp:txXfrm>
    </dsp:sp>
    <dsp:sp modelId="{D6FF62DE-08DB-4311-B6A7-6E6732094A09}">
      <dsp:nvSpPr>
        <dsp:cNvPr id="0" name=""/>
        <dsp:cNvSpPr/>
      </dsp:nvSpPr>
      <dsp:spPr>
        <a:xfrm>
          <a:off x="690697" y="2117300"/>
          <a:ext cx="3453485" cy="529325"/>
        </a:xfrm>
        <a:prstGeom prst="trapezoid">
          <a:avLst>
            <a:gd name="adj" fmla="val 65243"/>
          </a:avLst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295057" y="2117300"/>
        <a:ext cx="2244765" cy="529325"/>
      </dsp:txXfrm>
    </dsp:sp>
    <dsp:sp modelId="{D8EAF2BC-11D1-4EB1-867C-AECDE1533311}">
      <dsp:nvSpPr>
        <dsp:cNvPr id="0" name=""/>
        <dsp:cNvSpPr/>
      </dsp:nvSpPr>
      <dsp:spPr>
        <a:xfrm>
          <a:off x="345348" y="2646625"/>
          <a:ext cx="4144182" cy="529325"/>
        </a:xfrm>
        <a:prstGeom prst="trapezoid">
          <a:avLst>
            <a:gd name="adj" fmla="val 65243"/>
          </a:avLst>
        </a:prstGeom>
        <a:solidFill>
          <a:srgbClr val="FFC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1070580" y="2646625"/>
        <a:ext cx="2693718" cy="529325"/>
      </dsp:txXfrm>
    </dsp:sp>
    <dsp:sp modelId="{33C3D568-057A-48BF-8F49-7194218A05FC}">
      <dsp:nvSpPr>
        <dsp:cNvPr id="0" name=""/>
        <dsp:cNvSpPr/>
      </dsp:nvSpPr>
      <dsp:spPr>
        <a:xfrm>
          <a:off x="0" y="3175950"/>
          <a:ext cx="4834880" cy="529325"/>
        </a:xfrm>
        <a:prstGeom prst="trapezoid">
          <a:avLst>
            <a:gd name="adj" fmla="val 65243"/>
          </a:avLst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846103" y="3175950"/>
        <a:ext cx="3142672" cy="529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8.jpeg"/><Relationship Id="rId7" Type="http://schemas.openxmlformats.org/officeDocument/2006/relationships/diagramLayout" Target="../diagrams/layout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image" Target="../media/image10.jpeg"/><Relationship Id="rId10" Type="http://schemas.microsoft.com/office/2007/relationships/diagramDrawing" Target="../diagrams/drawing3.xml"/><Relationship Id="rId4" Type="http://schemas.openxmlformats.org/officeDocument/2006/relationships/image" Target="../media/image9.jpeg"/><Relationship Id="rId9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772816"/>
            <a:ext cx="7632848" cy="18276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английского языка в 3 классе на тему: «Какой цвет?».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869160"/>
            <a:ext cx="7406640" cy="1752600"/>
          </a:xfrm>
        </p:spPr>
        <p:txBody>
          <a:bodyPr/>
          <a:lstStyle/>
          <a:p>
            <a:r>
              <a:rPr lang="ru-RU" dirty="0" smtClean="0"/>
              <a:t>Учитель МОБУ СОШ №18 г.Сочи</a:t>
            </a:r>
          </a:p>
          <a:p>
            <a:r>
              <a:rPr lang="ru-RU" dirty="0" smtClean="0"/>
              <a:t>Алюшина Алла Павловна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4. Green</a:t>
            </a:r>
            <a:endParaRPr lang="ru-RU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5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Let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play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missing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2339752" cy="3312368"/>
          </a:xfrm>
          <a:prstGeom prst="rect">
            <a:avLst/>
          </a:prstGeom>
        </p:spPr>
      </p:pic>
      <p:graphicFrame>
        <p:nvGraphicFramePr>
          <p:cNvPr id="5" name="Содержимое 6"/>
          <p:cNvGraphicFramePr>
            <a:graphicFrameLocks/>
          </p:cNvGraphicFramePr>
          <p:nvPr/>
        </p:nvGraphicFramePr>
        <p:xfrm>
          <a:off x="4309120" y="2852936"/>
          <a:ext cx="4834880" cy="37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Light  blue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4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Put the letters in the correct order and paint les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balloons.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2339752" cy="3312368"/>
          </a:xfrm>
          <a:prstGeom prst="rect">
            <a:avLst/>
          </a:prstGeom>
        </p:spPr>
      </p:pic>
      <p:graphicFrame>
        <p:nvGraphicFramePr>
          <p:cNvPr id="5" name="Содержимое 6"/>
          <p:cNvGraphicFramePr>
            <a:graphicFrameLocks/>
          </p:cNvGraphicFramePr>
          <p:nvPr/>
        </p:nvGraphicFramePr>
        <p:xfrm>
          <a:off x="4309120" y="2852936"/>
          <a:ext cx="4834880" cy="37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Blue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Say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?”</a:t>
            </a:r>
          </a:p>
          <a:p>
            <a:pPr lvl="5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 like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, because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IS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</a:t>
            </a:r>
          </a:p>
          <a:p>
            <a:pPr lvl="5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2339752" cy="3312368"/>
          </a:xfrm>
          <a:prstGeom prst="rect">
            <a:avLst/>
          </a:prstGeom>
        </p:spPr>
      </p:pic>
      <p:graphicFrame>
        <p:nvGraphicFramePr>
          <p:cNvPr id="5" name="Содержимое 6"/>
          <p:cNvGraphicFramePr>
            <a:graphicFrameLocks/>
          </p:cNvGraphicFramePr>
          <p:nvPr/>
        </p:nvGraphicFramePr>
        <p:xfrm>
          <a:off x="4309120" y="2852936"/>
          <a:ext cx="4834880" cy="37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5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Purple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6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“Choose the good form of the verb have and write the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2339752" cy="3312368"/>
          </a:xfrm>
          <a:prstGeom prst="rect">
            <a:avLst/>
          </a:prstGeom>
        </p:spPr>
      </p:pic>
      <p:graphicFrame>
        <p:nvGraphicFramePr>
          <p:cNvPr id="5" name="Содержимое 6"/>
          <p:cNvGraphicFramePr>
            <a:graphicFrameLocks/>
          </p:cNvGraphicFramePr>
          <p:nvPr/>
        </p:nvGraphicFramePr>
        <p:xfrm>
          <a:off x="4309120" y="2852936"/>
          <a:ext cx="4834880" cy="37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www.theteachersguide.com/kidsongs/printouts/rainbowson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236296" cy="65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0465f07f9cc74b805476b8d0ef6b098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329608"/>
            <a:ext cx="6544568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Оцените вашу работу на уроке: </a:t>
            </a:r>
            <a:endParaRPr lang="ru-RU" dirty="0"/>
          </a:p>
        </p:txBody>
      </p:sp>
      <p:pic>
        <p:nvPicPr>
          <p:cNvPr id="4" name="Рисунок 3" descr="9fe0cd87237649d06fd1501c4ad50be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340768"/>
            <a:ext cx="1502103" cy="23042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43808" y="1340768"/>
            <a:ext cx="4608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- у меня все получилось</a:t>
            </a:r>
            <a:endParaRPr lang="ru-RU" sz="3600" dirty="0"/>
          </a:p>
        </p:txBody>
      </p:sp>
      <p:pic>
        <p:nvPicPr>
          <p:cNvPr id="6" name="Рисунок 5" descr="kisspng-drop-yellow-color-clip-art-5ae5a5c7945329.32575679152499962360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4077072"/>
            <a:ext cx="2016224" cy="21839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03848" y="4581128"/>
            <a:ext cx="51125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- у меня получилось выполнить задание, но с ошибками</a:t>
            </a:r>
            <a:endParaRPr lang="ru-RU" sz="3600" dirty="0"/>
          </a:p>
        </p:txBody>
      </p:sp>
      <p:pic>
        <p:nvPicPr>
          <p:cNvPr id="9" name="Рисунок 8" descr="water-305030_128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492896"/>
            <a:ext cx="1795091" cy="227687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804248" y="2564904"/>
            <a:ext cx="23397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SOS, я не смог выполнить задание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Greeting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morning, good morning,</a:t>
            </a:r>
            <a:endParaRPr lang="ru-RU" dirty="0" smtClean="0"/>
          </a:p>
          <a:p>
            <a:r>
              <a:rPr lang="en-US" dirty="0" smtClean="0"/>
              <a:t>Good morning to you!</a:t>
            </a:r>
            <a:endParaRPr lang="ru-RU" dirty="0" smtClean="0"/>
          </a:p>
          <a:p>
            <a:r>
              <a:rPr lang="en-US" dirty="0" smtClean="0"/>
              <a:t>Good morning, the teacher,</a:t>
            </a:r>
            <a:endParaRPr lang="ru-RU" dirty="0" smtClean="0"/>
          </a:p>
          <a:p>
            <a:r>
              <a:rPr lang="en-US" dirty="0" smtClean="0"/>
              <a:t>We are glad to see you!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ello_html_m7b1fe91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4356308" cy="4525963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652120" y="1390925"/>
            <a:ext cx="288032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What is in it?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 is grey.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 has got small ears, small eyes, small nose, short legs and a long tail.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 likes cheese. It does not like a cat.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672715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708920"/>
            <a:ext cx="2724150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Phonetic </a:t>
            </a:r>
            <a:r>
              <a:rPr lang="en-US" dirty="0" smtClean="0"/>
              <a:t>charging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u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h</a:t>
            </a:r>
          </a:p>
          <a:p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ou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l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</a:t>
            </a:r>
          </a:p>
          <a:p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ai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– p – p.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Ч</a:t>
            </a:r>
            <a:r>
              <a:rPr lang="ru-RU" sz="2400" dirty="0" smtClean="0"/>
              <a:t>то </a:t>
            </a:r>
            <a:r>
              <a:rPr lang="ru-RU" sz="2400" dirty="0" smtClean="0"/>
              <a:t>мы видим на небе, когда дождик заканчивается и из-за облаков выходит солнышко?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Gq7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89275" y="2324100"/>
            <a:ext cx="4191000" cy="3048000"/>
          </a:xfrm>
        </p:spPr>
      </p:pic>
      <p:pic>
        <p:nvPicPr>
          <p:cNvPr id="5" name="Рисунок 4" descr="0465f07f9cc74b805476b8d0ef6b098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329608"/>
            <a:ext cx="6544568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wrong? </a:t>
            </a:r>
            <a:endParaRPr lang="ru-RU" dirty="0"/>
          </a:p>
        </p:txBody>
      </p:sp>
      <p:pic>
        <p:nvPicPr>
          <p:cNvPr id="4" name="Содержимое 3" descr="rainbow-lines-onl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757656"/>
            <a:ext cx="7499350" cy="41808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" name="Содержимое 6"/>
          <p:cNvGraphicFramePr>
            <a:graphicFrameLocks noGrp="1"/>
          </p:cNvGraphicFramePr>
          <p:nvPr>
            <p:ph idx="1"/>
          </p:nvPr>
        </p:nvGraphicFramePr>
        <p:xfrm>
          <a:off x="3851920" y="2420888"/>
          <a:ext cx="4834880" cy="37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7" name="Рисунок 26" descr="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980728"/>
            <a:ext cx="2339752" cy="331236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267744" y="1484784"/>
            <a:ext cx="38164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Learn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poem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SPRING is GREEN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SUMMER is BRIGHT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AUTUMN is YELLOW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WINTER is WHITE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28" grpId="0">
        <p:bldAsOne/>
      </p:bldGraphic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9900"/>
                </a:solidFill>
              </a:rPr>
              <a:t>2. </a:t>
            </a:r>
            <a:r>
              <a:rPr lang="en-US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Orange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4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colours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well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2339752" cy="3312368"/>
          </a:xfrm>
          <a:prstGeom prst="rect">
            <a:avLst/>
          </a:prstGeom>
        </p:spPr>
      </p:pic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3851920" y="2420888"/>
          <a:ext cx="4834880" cy="37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3. 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Yellow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4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Ask your partner what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his/her …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2339752" cy="3312368"/>
          </a:xfrm>
          <a:prstGeom prst="rect">
            <a:avLst/>
          </a:prstGeom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2400262" cy="2348880"/>
          </a:xfrm>
          <a:prstGeom prst="rect">
            <a:avLst/>
          </a:prstGeom>
        </p:spPr>
      </p:pic>
      <p:pic>
        <p:nvPicPr>
          <p:cNvPr id="10" name="Рисунок 9" descr="detskie-raskraski-ruchka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2852936"/>
            <a:ext cx="1114444" cy="1539287"/>
          </a:xfrm>
          <a:prstGeom prst="rect">
            <a:avLst/>
          </a:prstGeom>
        </p:spPr>
      </p:pic>
      <p:pic>
        <p:nvPicPr>
          <p:cNvPr id="11" name="Рисунок 10" descr="raskraska_kotyenok_na_ves_lis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4581128"/>
            <a:ext cx="1392188" cy="1988840"/>
          </a:xfrm>
          <a:prstGeom prst="rect">
            <a:avLst/>
          </a:prstGeom>
        </p:spPr>
      </p:pic>
      <p:graphicFrame>
        <p:nvGraphicFramePr>
          <p:cNvPr id="33" name="Содержимое 6"/>
          <p:cNvGraphicFramePr>
            <a:graphicFrameLocks/>
          </p:cNvGraphicFramePr>
          <p:nvPr/>
        </p:nvGraphicFramePr>
        <p:xfrm>
          <a:off x="4309120" y="2132856"/>
          <a:ext cx="4834880" cy="37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33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279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Презентация к уроку английского языка в 3 классе на тему: «Какой цвет?».</vt:lpstr>
      <vt:lpstr>Greeting</vt:lpstr>
      <vt:lpstr>Слайд 3</vt:lpstr>
      <vt:lpstr>Phonetic charging</vt:lpstr>
      <vt:lpstr>Что мы видим на небе, когда дождик заканчивается и из-за облаков выходит солнышко? </vt:lpstr>
      <vt:lpstr>What’s wrong? </vt:lpstr>
      <vt:lpstr>1. Red </vt:lpstr>
      <vt:lpstr>2. Orange </vt:lpstr>
      <vt:lpstr>3. Yellow </vt:lpstr>
      <vt:lpstr>4. Green</vt:lpstr>
      <vt:lpstr>5. Light  blue</vt:lpstr>
      <vt:lpstr>6. Blue</vt:lpstr>
      <vt:lpstr>7. Purple</vt:lpstr>
      <vt:lpstr>Слайд 14</vt:lpstr>
      <vt:lpstr>Оцените вашу работу на уроке: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английского языка в 3 классе на тему: «Какой цвет?».</dc:title>
  <dc:creator>Алла Алюшина</dc:creator>
  <cp:lastModifiedBy>user</cp:lastModifiedBy>
  <cp:revision>14</cp:revision>
  <dcterms:created xsi:type="dcterms:W3CDTF">2019-07-16T06:07:55Z</dcterms:created>
  <dcterms:modified xsi:type="dcterms:W3CDTF">2019-07-16T08:09:51Z</dcterms:modified>
</cp:coreProperties>
</file>