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8" r:id="rId2"/>
    <p:sldId id="260" r:id="rId3"/>
    <p:sldId id="264" r:id="rId4"/>
    <p:sldId id="261" r:id="rId5"/>
    <p:sldId id="262" r:id="rId6"/>
    <p:sldId id="263" r:id="rId7"/>
    <p:sldId id="265" r:id="rId8"/>
    <p:sldId id="266" r:id="rId9"/>
    <p:sldId id="267" r:id="rId10"/>
    <p:sldId id="270" r:id="rId11"/>
    <p:sldId id="306" r:id="rId12"/>
    <p:sldId id="273" r:id="rId13"/>
    <p:sldId id="279" r:id="rId14"/>
    <p:sldId id="305" r:id="rId15"/>
    <p:sldId id="271" r:id="rId16"/>
    <p:sldId id="272" r:id="rId17"/>
    <p:sldId id="274" r:id="rId18"/>
    <p:sldId id="269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68" r:id="rId28"/>
    <p:sldId id="284" r:id="rId29"/>
    <p:sldId id="286" r:id="rId30"/>
    <p:sldId id="288" r:id="rId31"/>
    <p:sldId id="287" r:id="rId32"/>
    <p:sldId id="293" r:id="rId33"/>
    <p:sldId id="302" r:id="rId34"/>
    <p:sldId id="290" r:id="rId35"/>
    <p:sldId id="289" r:id="rId36"/>
    <p:sldId id="285" r:id="rId37"/>
    <p:sldId id="291" r:id="rId38"/>
    <p:sldId id="292" r:id="rId39"/>
    <p:sldId id="294" r:id="rId40"/>
    <p:sldId id="295" r:id="rId41"/>
    <p:sldId id="296" r:id="rId42"/>
    <p:sldId id="297" r:id="rId43"/>
    <p:sldId id="298" r:id="rId44"/>
    <p:sldId id="304" r:id="rId45"/>
    <p:sldId id="300" r:id="rId46"/>
    <p:sldId id="303" r:id="rId47"/>
    <p:sldId id="307" r:id="rId48"/>
    <p:sldId id="308" r:id="rId49"/>
    <p:sldId id="301" r:id="rId50"/>
    <p:sldId id="309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979" autoAdjust="0"/>
  </p:normalViewPr>
  <p:slideViewPr>
    <p:cSldViewPr snapToGrid="0">
      <p:cViewPr varScale="1">
        <p:scale>
          <a:sx n="70" d="100"/>
          <a:sy n="70" d="100"/>
        </p:scale>
        <p:origin x="-72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g"/><Relationship Id="rId4" Type="http://schemas.openxmlformats.org/officeDocument/2006/relationships/image" Target="../media/image46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381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79055" y="2690336"/>
            <a:ext cx="103909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Рекомендательный 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произведений о</a:t>
            </a:r>
          </a:p>
          <a:p>
            <a:pPr algn="ctr"/>
            <a:r>
              <a:rPr lang="ru-RU" sz="4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</a:t>
            </a:r>
            <a:r>
              <a:rPr lang="ru-RU" sz="4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ВОЙНЕ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(1941-1945г.г.)</a:t>
            </a:r>
          </a:p>
          <a:p>
            <a:pPr algn="ctr"/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Заведующий библиотекой МБОУ «СШ № 5» Гущина А.А.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2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589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36" y="581891"/>
            <a:ext cx="3934691" cy="4876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46255" y="969818"/>
            <a:ext cx="571731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своём произведении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«Быль для детей»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Михалков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о Великой отечественной войне (1941-1945). Он описывает героизм и бесстрашие, с которыми русские солдаты сражались за родину. Народ встал на защиту своей великой страны. Все нации СССР объединились в борьбе с Гитлером. И, несмотря на многомиллионные жертвы, солдаты вернулись домой, чтобы строить мирное будущее и больше не допустить войны.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Михалков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призывает новые поколения помнить и чтить подвиг героев Великой отечественной войны.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030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1" y="665018"/>
            <a:ext cx="3810000" cy="502775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87635" y="665018"/>
            <a:ext cx="566189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солдата»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сборник рассказов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Анатолия Митяева о Великой Отечественной войне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Герои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– бойцы, вырванные из мирной жизни люди. Каждый день они вынуждены принимать непростые решения: написать ли в письме матери всю правду или кое о чем умолчать ради ее спокойствия; сохранить обед для проголодавшихся солдат или начинить его взрывчаткой и отдать противнику.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на войне – подвиг. Рисковать, стремясь уничтожить врага и спасая фронтового друга, жить без семьи, не зная, что с ней. Все трудятся ради победы, каждый на своем месте. Даже раненый ослик Яша...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3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64727" y="831273"/>
            <a:ext cx="508923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Константин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своём произведении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«Сын артиллериста»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истории, которая произошла на полуострове Среднем в годы Второй Мировой войны. Он рассказал о дружбе двух майоров – Деева и Петрова, которые дружили ещё со времён гражданской войны. У Петрова был сын, которого звали Ленька. И когда отец ехал в командировку, то его заменял Деев. Они много времени проводили за различными интересными занятиями и когда у мальчика что-то не получалось, то майор любил говорить: «На свете два раза не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умирать…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6" y="572655"/>
            <a:ext cx="4063999" cy="485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52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589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91" y="665019"/>
            <a:ext cx="3888509" cy="492298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20145" y="1071419"/>
            <a:ext cx="453505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Сборник рассказов Анны Печерской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«Дети – герои Великой Отечественной войны»,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 для 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младших классов.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нём собраны повести о детях — героях войны, которые бок о бок со взрослыми сражались за Родину. Многие из них были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награждены медалями и орденами 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посмертно. И все их имена для нас теперь история, знать которую должен каждый.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70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60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16121" y="508001"/>
            <a:ext cx="545188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События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повести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«Последние холода»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разворачиваются в небольшой тыловом городке весной 1945 года.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Шёл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год войны. Повествование в книге идёт от имени автора. Главный герой повести учится в 3 классе. Так как время было голодное, то в школе выдавали талоны на дополнительное питание. И вот наш герой, получив талоны, отправился в столовую №8. И то, что он увидел в столовой, перевернуло всю его жизнь.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герой жил с мамой и бабушкой, отец был на фронте. Жили, конечно, бедно, но поесть хоть что-нибудь всегда было. Да и мама с бабушкой жалели его и всегда оставляли лучшее. В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столов…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873" y="1200727"/>
            <a:ext cx="87191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" y="508001"/>
            <a:ext cx="3817043" cy="529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50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982" y="720438"/>
            <a:ext cx="3870036" cy="46920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4" y="535708"/>
            <a:ext cx="3916218" cy="487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62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589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982" y="535708"/>
            <a:ext cx="3666836" cy="49414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164" y="535708"/>
            <a:ext cx="3620655" cy="494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8258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93455" y="1219201"/>
            <a:ext cx="72505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 </a:t>
            </a:r>
          </a:p>
          <a:p>
            <a:pPr algn="ctr"/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произведений для учащихся 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ШКОЛЫ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5-9 классы</a:t>
            </a:r>
            <a:endParaRPr lang="ru-RU" sz="4000" b="1" u="sng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0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30982" y="757381"/>
            <a:ext cx="5430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повести Нины Артюховой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«Светлана»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остаётся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сиротой — её родителей убили немцы. Девочку воспитывает знакомая из деревни, но женщина понимает, что не сможет её прокормить.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Девочку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везёт в Москву младший лейтенант Костя Лебедев, чтобы определить Светлану в детский дом. Они прибывают в Москву, и Костя отвозит девочку в детский дом. Там она кое-как пытается привыкнуть к порядкам, но однажды затевает обман, который потом открывается.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55" y="461818"/>
            <a:ext cx="3888509" cy="507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8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6" y="554182"/>
            <a:ext cx="3842326" cy="50892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6327" y="480291"/>
            <a:ext cx="5671127" cy="5521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Повесть Владимира Богомолова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«Иван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о двенадцатилетнем мальчике, о юном разведчике. Его редко называют Ванюшей. Взрослые сдержаны, ласковые слова мало уместны: нельзя же жалеть мальчонку, а потом отпускать, снаряжать туда, где не им, а ему предстоит рисковать жизнью..., как бы даже стесняются Ивана, им неловко, беспокойно, не по себе. ... В. Богомолов хорошо знает, что война не способствует расцвету тонких и нежных чувств.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повести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Зося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рассказывает о том, что грубость и ожесточение, насаждаемые войной, не в силах опустошить человеческое сердце. Наперекор всему вспыхивает чистейшая первая юношеская любовь. Что ей война, что ей вся невозможность счастья!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24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3054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1673" y="612845"/>
            <a:ext cx="114900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Тема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появившись с самого начала войны в нашей литературе, до сих пор волнует как писателей, так и читателей. К сожалению, постепенно уходят из жизни авторы, которые знали о войне не понаслышке, но они оставили для нас в талантливых произведениях своё проникновенное видение событий, сумев передать атмосферу горьких, ужасных и вместе с тем торжественных и героических    лет. 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войне надо читать с детства, чтобы не утерять нить памяти о доблести наших соотечественников, подаривших нам  жизнь. 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Великой Победе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отложите свои дела, прочтите хорошую книгу о войне (не важно – на экране монитора или, листая печатные страницы). Окунитесь в ту лихую годину, ощутите дыхание времени, переживите вместе с героями книг боль, гнев, отчаяние, восторг, чувство любви ко всему живому и настоящему</a:t>
            </a:r>
            <a:r>
              <a:rPr lang="ru-RU" sz="2400" b="1" dirty="0">
                <a:solidFill>
                  <a:schemeClr val="bg1"/>
                </a:solidFill>
              </a:rPr>
              <a:t>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5150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28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60291" y="1191491"/>
            <a:ext cx="523701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Повесть Анатолия Соболева </a:t>
            </a:r>
            <a:r>
              <a:rPr 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«Тихий </a:t>
            </a:r>
            <a:r>
              <a:rPr lang="ru-RU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мужестве и героизме вчерашних школьников во время Великой Отечественной войны.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оказались в предельно напряженной ситуации. Ребятам пришлось до конца осознать, что война не бывает далеко, что порой надо терпеть лишения, сохраняя жизнь врагу, и что рядовая служба в тылу может требовать ежедневного героизма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10" y="457200"/>
            <a:ext cx="4119418" cy="506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58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92437" y="720437"/>
            <a:ext cx="563418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Четвертая высота»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талантливая повесть, написанная сестрой Самуила Маршака, Еленой Ильиной, о личности яркой и незаурядной, чью жизнь оборвала Великая Отечественная война.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книга о судьбе твоей ровеснице, прожившей недолгую, но интересную мужественную жизнь. Эта книга о знаменитой Гуле Королёвой, талантливой актрисе, прославленной героине Великой Отечественной войны и просто обязательном, чутком и мудром человеке, для которого понятия любви к Родине и человеческого достоинства были не просто высокопарными фразами, а истинным смыслом всей жизни. 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прочти эту книгу!…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" y="534024"/>
            <a:ext cx="3985490" cy="518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16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7" y="387927"/>
            <a:ext cx="4211781" cy="53848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12509" y="387927"/>
            <a:ext cx="481214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зори здесь тихие…»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произведение, написанное Борисом Васильевым,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повествует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судьбах пяти самоотверженных девушек-зенитчиц и их командира во время Великой Отечественной войны.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 произведение о том, как самоотверженно могут бороться с фашистами обычные советские девушки.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еще юных девушек-зенитчиц под руководством старшины вступают в неравный бой с отрядом немецких диверсантов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/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были героинями и громкими лидерами, но судьба заставила их стать на путь жестокой борьбы с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фашистами…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476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643418" y="1154544"/>
            <a:ext cx="483985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Пронзительная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Григория Бакланова 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«Навеки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девятнадцатилетние»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судьбах вчерашних школьников, не вернувшихся с войны, о любви, о жизни, о юности, о бессмертии их подвига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о молодых лейтенантах на войне. Им приходилось отвечать и за себя, и за других без каких-либо скидок на возраст.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46" y="526473"/>
            <a:ext cx="3713018" cy="498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1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73" y="517236"/>
            <a:ext cx="3897745" cy="510770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80364" y="628073"/>
            <a:ext cx="50338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Произведение Бориса Полевого  –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«Повесть о настоящем человеке» 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стойкости и мужестве русского солдата, мужчины, человека с большой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буквы,  про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лётчика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Мересьева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сбит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немцами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бою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войны, тяжело ранен, потерял обе ноги, но силой воли возвратился в ряды действующих лётчиков.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настоящий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подвиг во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Великой Отечественной войны.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навсегда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останется в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поистине великий и настоящий человек, патриот своей Родины, истинный герой своего Отечества. .</a:t>
            </a:r>
          </a:p>
        </p:txBody>
      </p:sp>
    </p:spTree>
    <p:extLst>
      <p:ext uri="{BB962C8B-B14F-4D97-AF65-F5344CB8AC3E}">
        <p14:creationId xmlns:p14="http://schemas.microsoft.com/office/powerpoint/2010/main" val="5107794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65" y="424872"/>
            <a:ext cx="3870035" cy="54771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87999" y="1062182"/>
            <a:ext cx="507076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Замечательный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М. А. Шолохова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«Судьба человека»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не просто история одного солдата, а произведение, которое и сегодня находит отклик в сердцах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людей...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и сильно рассказана писателем история шофёра Андрея Соколова, потерявшего  во время Великой Отечественной войны семью, пережившего все ужасы немецкого плена, трудности военной жизни и сумевшего сохранить  большую нежность и любовь к людям.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417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65" y="387926"/>
            <a:ext cx="3962400" cy="53940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21745" y="387926"/>
            <a:ext cx="519083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Поэма Александра Твардовского –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«Василий </a:t>
            </a:r>
            <a:r>
              <a:rPr lang="ru-RU" sz="2400" b="1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Тёркин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самое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известное произведение автора, ставшее популярным реквизитом фронтовой жизни. Твардовский показал, что юмор уместен даже на войне.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Поэма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 несколькими эпизодами, главный герой которых везде один и тот же. Очень интересна и легка в чтении. В глубоко правдивой, исполненной юмора, классически ясной по своей поэтической форме поэме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Т. Твардовский создал бессмертный образ советского бойца.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стало ярким воплощением русского характера и общенародных чувств эпохи Великой Отечественной войны.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847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91" y="0"/>
            <a:ext cx="1226589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19" y="452582"/>
            <a:ext cx="3842326" cy="535709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4036" y="1182256"/>
            <a:ext cx="50245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	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Пионеры-герои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Пионеры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- до войны это были самые обыкновенные мальчишки и девчонки. Учились, помогали старшим, играли, бегали-прыгали, разбивали носы и коленки. Их имена знали только родные, одноклассники да друзья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Великая Отечественная война, в боевой строй встали не только взрослые мужчины и женщины. На защиту Родины поднялись тысячи мальчиков и девочек, твоих ровесников. ..	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05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39782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563418"/>
            <a:ext cx="3953164" cy="485832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46256" y="1006764"/>
            <a:ext cx="48952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произведении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Ченгиза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Айтматова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«Ранние журавли»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Далекий киргизский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аул в суровые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Великой Отечественной войны.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Мужчины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на фронте. Герои повести — школьники. Лучшие, сильнейшие из них должны поднять заброшенные поля, дать хлеб фронту, семьям. И дети глубоко понимают это.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Война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стала суровым испытанием для подростков, но она не убила в них умение радоваться жизни, видеть прекрасное, делиться радостью с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другими.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78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1" y="-73891"/>
            <a:ext cx="12330545" cy="69318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8" y="711200"/>
            <a:ext cx="3925455" cy="48768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4036" y="1108364"/>
            <a:ext cx="490450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своей книге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«Подвиг солдата»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Анатолий Митяев рассказал о шести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 произошедших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жизни солдат на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войне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Каждый из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- 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кровопролитной борьбе с фашистами.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Митяев, лично принимавший участие в боевых действия, рассказывает детям о том, как это было. О бесстрашном народе, победившем захватчиков.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192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3128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73382" y="1911927"/>
            <a:ext cx="816650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 </a:t>
            </a:r>
          </a:p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произведений для учащихся 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ШКОЛЫ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1–4 классы</a:t>
            </a:r>
            <a:endParaRPr lang="ru-RU" sz="4000" b="1" u="sng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6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7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56" y="507999"/>
            <a:ext cx="3934690" cy="51261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55492" y="1025236"/>
            <a:ext cx="522778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рассказе Алексея Толстого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характер»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герой после тяжёлого ранения полученного в бою Великой Отечественной войны, обезобразившего его лицо, приехал в отпуск домой. Он представился другим человеком, потому, что боялся, что родители не примут его таким. Но материнское сердце не обмануть! Оно сразу поняло: это он, её Егорушка! Матери не важно красив или нет её сын, главное, что он жив!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7380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81685" y="805219"/>
            <a:ext cx="556828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Книга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Владислава Крапивина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"Тень каравеллы"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автобиографична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ней он рассказывает о себе, о своем послевоенном детстве, о своих друзьях и недругах, о своих мечтах.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думаю, что главная мысль произведения-это то, что детство есть детство, даже если оно опаленное войной. И в любое время, при любых обстоятельствах, мальчишки мечтают о дальних странах и приключениях.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примере Владика автор пытается научить детей целеустремленности, смелости следовать за своей мечтой, не опускать руки, а так же быть честным и порядочным человеком при любых обстоятельствах, и никогда не изменять себе и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25" y="805218"/>
            <a:ext cx="3983080" cy="502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709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9" y="498764"/>
            <a:ext cx="3657600" cy="49506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38618" y="1025236"/>
            <a:ext cx="43318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Роман Татьяны Панкратовой 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«Борис и Глеб»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поколении 1920-х годов, маленьких детях и девочках, погибших на войне, и истории одной семьи с начала века до наших дней, основанной на воспоминаниях бабушки автора.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центре романа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судьбе двух братьев-близнецов Бориса и Глеба они мечтают попасть на фронт, но у Бориса есть вызов, а у Глеба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нет…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36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16945" y="942109"/>
            <a:ext cx="543098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Великой Отечественной войны в городе Борисове почти с первых дней оккупации и до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действовало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партийно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патриотическое подполье. В состав его входила и группа пионеров.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руководством старших товарищей  - коммунистов и комсомольцев – юные герои добывали и переправляли в партизанские отряды оружие, распространяли листовки, проводили диверсии на вражеских военных объектах, ходили в разведку, были связными.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боевых делах юных мстителей и рассказывает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Виктора Пашкевича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рекой Берёзой».</a:t>
            </a:r>
            <a:endParaRPr lang="ru-RU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12" y="375516"/>
            <a:ext cx="38385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211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27564" y="1182255"/>
            <a:ext cx="6816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 </a:t>
            </a:r>
          </a:p>
          <a:p>
            <a:pPr algn="ctr"/>
            <a:r>
              <a:rPr lang="ru-RU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художественных </a:t>
            </a:r>
            <a:r>
              <a:rPr lang="ru-RU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документальных произведений </a:t>
            </a:r>
            <a:r>
              <a:rPr lang="ru-RU" sz="4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</a:t>
            </a:r>
            <a:r>
              <a:rPr lang="ru-RU" sz="40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</a:p>
          <a:p>
            <a:pPr algn="ctr"/>
            <a:r>
              <a:rPr lang="ru-RU" sz="4000" b="1" u="sng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10 -11 </a:t>
            </a:r>
            <a:r>
              <a:rPr lang="ru-RU" sz="4000" b="1" u="sng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</a:p>
        </p:txBody>
      </p:sp>
    </p:spTree>
    <p:extLst>
      <p:ext uri="{BB962C8B-B14F-4D97-AF65-F5344CB8AC3E}">
        <p14:creationId xmlns:p14="http://schemas.microsoft.com/office/powerpoint/2010/main" val="30534237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86" y="535708"/>
            <a:ext cx="4003906" cy="51538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29382" y="646545"/>
            <a:ext cx="565265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Хаты́нская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повесть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Алеся Адамовича, посвящённая борьбе партизан против немецких оккупантов в Белоруссии во время Великой Отечественной войны.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Кульминацией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является уничтожение карателями-гитлеровцами жителей одной из белорусских деревень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Хатынская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повесть» — это талантливо воплощенная память войны, повесть-напоминание и повесть-предупреждение.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Опыт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тех, кто пережил войну, не может пропасть даром. Он учит человечество, может, самой элементарной из истин: только не щадя своей жизни можно отстоять свободу и победить врага. Тем более такого изощрённого, каким был немецкий фашизм.</a:t>
            </a:r>
          </a:p>
        </p:txBody>
      </p:sp>
    </p:spTree>
    <p:extLst>
      <p:ext uri="{BB962C8B-B14F-4D97-AF65-F5344CB8AC3E}">
        <p14:creationId xmlns:p14="http://schemas.microsoft.com/office/powerpoint/2010/main" val="22034341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54" y="0"/>
            <a:ext cx="1234901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80" y="498764"/>
            <a:ext cx="4298950" cy="52462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59055" y="1302327"/>
            <a:ext cx="4895271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 Алеся Адамовича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«Каратели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кровавая хроника уничтожения батальоном гитлеровского карателя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Дирлевангера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семи мирных деревень на территории временно оккупированной Белоруссии.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Главы книги носят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соответствующие названия: «Поселок первый», «Поселок второй», «Между третьим и четвертым поселком» и т. д.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главе помещены выдержки из документов о деятельности карательных отрядов и их участников.</a:t>
            </a:r>
          </a:p>
        </p:txBody>
      </p:sp>
    </p:spTree>
    <p:extLst>
      <p:ext uri="{BB962C8B-B14F-4D97-AF65-F5344CB8AC3E}">
        <p14:creationId xmlns:p14="http://schemas.microsoft.com/office/powerpoint/2010/main" val="33506764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86401" y="452582"/>
            <a:ext cx="4618181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 истины»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самый знаменитый в истории отечественной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глубоко проработанный исторический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Владимира Богомолова 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контрразведки во время Великой Отечественной войны, переведён более чем на 30 языков.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Это безупречная авторская работа над историческими, архивными материалами позволила точно и достоверно воссоздать будни сотрудников спецслужб, а в сочетании с лихо закрученным детективным сюжетом заставляет читать роман на одном дыхании.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60" y="452582"/>
            <a:ext cx="3493049" cy="507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503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8" y="-166254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23" y="341745"/>
            <a:ext cx="4130841" cy="53663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98473" y="858982"/>
            <a:ext cx="5560291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Повесть Константина Воробьёва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«Убиты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Москвой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является автобиографическим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произведением.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центре сюжета рассказа – страшные события осени 1941 года, когда на оборону Москвы в числе прочих была брошена элитная рота курсантов Кремлевского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училища. По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курсанты встречают спецотряд войск НКВД; когда рота приходит в подчинение пехотного полка из московских ополченцев, выясняется, что пулеметов нет: у курсантов остаются только самозарядные винтовки, гранаты 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бутылки…. </a:t>
            </a:r>
          </a:p>
          <a:p>
            <a:pPr algn="just"/>
            <a:r>
              <a:rPr lang="ru-RU" dirty="0" smtClean="0"/>
              <a:t>“	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884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665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8" y="424873"/>
            <a:ext cx="3886450" cy="51723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10908" y="858982"/>
            <a:ext cx="47936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Осталось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совсем немного очевидцев событий Великой Отечественной войны, которые могут рассказать о них новому поколению. Валентин Иванович Жуков — один из них.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документальная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«Узники “</a:t>
            </a:r>
            <a:r>
              <a:rPr lang="ru-RU" sz="24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Ладемюле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или 597 дней неволи»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дневниковые записи, свидетельствующие о трудностях военного времени и тяжёлых испытаниях, через которые пришлось пройти самому автору, попавшему в плен в Германию. </a:t>
            </a:r>
          </a:p>
        </p:txBody>
      </p:sp>
    </p:spTree>
    <p:extLst>
      <p:ext uri="{BB962C8B-B14F-4D97-AF65-F5344CB8AC3E}">
        <p14:creationId xmlns:p14="http://schemas.microsoft.com/office/powerpoint/2010/main" val="11766836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21309" cy="69318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10" y="775855"/>
            <a:ext cx="3491346" cy="48398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15709" y="895927"/>
            <a:ext cx="556029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Arial" panose="020B0604020202020204" pitchFamily="34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Любови Воронковой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«Девочка из города»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пронзительная повесть для детей младшего школьного возраста о тяжёлом военном детстве, когда горе, слёзы, потери близких людей, одиночество чудесным образом компенсируются милосердием, добротой, пониманием, лаской со стороны совсем чужих, но неравнодушных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людей.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Валентинка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познала страшное горе: война сделала её круглой сиротой, беженкой, у которой нет ни крыши над головой, ни тёплой одежды, а из еды только то, что люди подадут. Но ей повезло: её пожалела и приютила простая деревенская женщина, мать троих детей Дарья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Шалихина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43" y="424873"/>
            <a:ext cx="4065358" cy="52647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92436" y="637309"/>
            <a:ext cx="5181599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Книга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Быкова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"Сотников"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посвящена Великой Отечественной Войне.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Действие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военной зимой в Белоруссии. 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почувствуется о том, как отряд партизан оказался в лесу. Главные герои, Рыбак и Сотников, отправились за провизией и при возвращении обратно на них напали. Когда рыбак вернулся за раненым Сотниковым они попытались найти помощь войдя в дом. Там были дети и хозяйка дома. Вскоре их поймали полицаи и начали пытать. В итоге, Сотников и все кроме Рыбака были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повешены….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0189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27" y="0"/>
            <a:ext cx="1227512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3" y="350982"/>
            <a:ext cx="4110182" cy="54679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87637" y="581892"/>
            <a:ext cx="606829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Сталинградская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битва, решившая исход Великой Отечественной войны, запечатлена во многих произведениях искусства. Повесть Виктора Некрасова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окопах Сталинграда»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сегодня потрясает глубиной и правдивостью. Великие и простые герои Сталинграда воочию предстают перед нами.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посвящена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героической обороне города в 1942—1943 годах.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произведение впервые было напечатано в 1946 году в журнале “Знамя”. Но сразу же было запрещено, так как в нем показывалось автором “действительное лицо” войны со всеми поражениями и неудачами. Но самое главное заключалось в том, что 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произведении Виктор Некрасов рассказывал, какой ценой русский народ добился долгожданной Победы! </a:t>
            </a:r>
          </a:p>
        </p:txBody>
      </p:sp>
    </p:spTree>
    <p:extLst>
      <p:ext uri="{BB962C8B-B14F-4D97-AF65-F5344CB8AC3E}">
        <p14:creationId xmlns:p14="http://schemas.microsoft.com/office/powerpoint/2010/main" val="30031751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1810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90836" y="609600"/>
            <a:ext cx="527396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Молодая гвардия»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роман советского писателя Александра Фадеева, посвящённый действовавшей в Краснодоне во время Великой Отечественной войны молодёжной подпольной организации под названием «Молодая гвардия» (1942—1943), многие члены которой были казнены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погибли в фашистских застенках.</a:t>
            </a:r>
          </a:p>
          <a:p>
            <a:pPr algn="just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главных героев романа: Олег Кошевой, Ульяна Громова, Любовь Шевцова, Иван </a:t>
            </a:r>
            <a:r>
              <a:rPr lang="ru-RU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Земнухов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Сергей Тюленин и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реально существовавшие люди. </a:t>
            </a:r>
            <a:endParaRPr lang="ru-RU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читаешь роман Фадеева, перед глазами встают образы отважных юношей и девушек, которые самоотверженно бросались в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бой, на защиту своей Родины.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81" y="286327"/>
            <a:ext cx="4035801" cy="545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769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27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95" y="498763"/>
            <a:ext cx="3903287" cy="51631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43055" y="822036"/>
            <a:ext cx="507076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Страницы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романа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Шолохова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«Они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сражались за Родину»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воссоздают один из самых трагических моментов войны – отступление наших войск на Дону летом 1942 года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романе многогранно раскрыта судьба трех скромных рядовых людей — шахтера Петра Лопахина, комбайнера Ивана Звягинцева, агронома Николая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Стрельцова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Очень разные по характерам, они связаны на фронте мужской дружбой и безграничной преданностью Отчизне. 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81958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45" y="434109"/>
            <a:ext cx="3620655" cy="5181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99709" y="554183"/>
            <a:ext cx="605905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книгу вошли две повести о Великой Отечественной войне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«Сашка» и «Отпуск по ранению»,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герой которых – молодой солдат,  вчерашний школьник, принявший на себя всё бремя ответственности за судьбу Родины.</a:t>
            </a: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Главный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повести "Отпуск по ранению" - тот самый лейтенант Володька, с которым Сашка в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одноимённой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повести идёт с передовой подо Ржевом в тыловой госпиталь. </a:t>
            </a:r>
            <a:endParaRPr lang="ru-RU" sz="2000" b="1" dirty="0" smtClean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госпитале Володьку немного подлатали и отправили долечиваться домой, в Москву, предоставив на 45 дней "отпуск по ранению". Приехав в столицу, главный герой узнаёт, что его девушка отправляется на фронт, часть школьных и дворовых друзей уже погибли, другие воюют, а оставшиеся преспокойно продолжают жить в тылу, посещая дорогие рестораны и кинотеатры.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3029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00073" y="424872"/>
            <a:ext cx="504305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Эпопея Константина Симонова 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«Живые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мёртвые»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состоящая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книг «Живые и мёртвые», «Солдатами не рождаются», «Последнее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лето» - это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роман о войне: первая часть трилогии практически воспроизводит личный фронтовой дневник писателя,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корреспондент побывал на всех фронтах, прошёл по землям Румынии, Болгарии, Югославии, Польши и Германии, был свидетелем последних боёв за Берлин.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страницах книги автор воссоздаёт борьбу советского народа против фашистских захватчиков с самых первых месяцев страшной войны до знаменитого «последнего лета». 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73" y="424872"/>
            <a:ext cx="3752672" cy="526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9336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72" y="0"/>
            <a:ext cx="1232130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7" y="1764145"/>
            <a:ext cx="2817092" cy="39254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527" y="1764145"/>
            <a:ext cx="2706255" cy="39254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08" y="1764145"/>
            <a:ext cx="2770909" cy="392545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508000"/>
            <a:ext cx="103170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Эпопея Константина Симонова </a:t>
            </a:r>
            <a:r>
              <a:rPr lang="ru-RU" sz="2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«Живые и мёртвые»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состоящая из книг </a:t>
            </a:r>
            <a:r>
              <a:rPr lang="ru-RU" sz="2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«Живые и мёртвые</a:t>
            </a:r>
            <a:r>
              <a:rPr lang="ru-RU" sz="22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Книга 1, </a:t>
            </a:r>
            <a:r>
              <a:rPr lang="ru-RU" sz="2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«Солдатами не рождаются</a:t>
            </a:r>
            <a:r>
              <a:rPr lang="ru-RU" sz="22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Книга 2, </a:t>
            </a:r>
            <a:r>
              <a:rPr lang="ru-RU" sz="22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«Последнее лето</a:t>
            </a:r>
            <a:r>
              <a:rPr lang="ru-RU" sz="22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Книга . </a:t>
            </a:r>
            <a:endParaRPr lang="ru-RU" sz="2200" dirty="0" smtClean="0">
              <a:solidFill>
                <a:srgbClr val="0033CC"/>
              </a:solidFill>
            </a:endParaRPr>
          </a:p>
          <a:p>
            <a:pPr algn="ctr"/>
            <a:endParaRPr lang="ru-RU" sz="2200" b="1" dirty="0" smtClean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765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44" y="397164"/>
            <a:ext cx="3722256" cy="53755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83200" y="1320800"/>
            <a:ext cx="4913745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Горячий</a:t>
            </a:r>
            <a:r>
              <a:rPr lang="ru-RU" sz="2400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2400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 Юрия </a:t>
            </a:r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Бондарева,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которого разворачивается под Сталинградом в декабре 1942 года. В основе произведения лежат реальные исторические события — попытка немецкой группы армий «Дон» фельдмаршала </a:t>
            </a:r>
            <a:r>
              <a:rPr lang="ru-RU" sz="20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Манштейна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деблокировать окруженную под Сталинградом 6-ю армию Паулюса. Сражение, описанное в романе, решило исход всей Сталинградской би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твы.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51709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" y="563418"/>
            <a:ext cx="3796145" cy="493221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47854" y="1681018"/>
            <a:ext cx="46089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 Владимира </a:t>
            </a:r>
            <a:r>
              <a:rPr lang="ru-RU" sz="24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Блинова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Юрия Рязанова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«Хлебная карточка" 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повесть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военном детстве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уральских 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ребят, о суровых буднях и взрослых заботах юных героев, о мужестве, дружбе и многом другом, связанном с теми далекими </a:t>
            </a:r>
            <a:r>
              <a:rPr lang="ru-RU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военными годами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1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0283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64" y="258618"/>
            <a:ext cx="4276436" cy="54032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69528" y="750771"/>
            <a:ext cx="499901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Даниил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Гранин назвал девятьсот дней блокады Ленинграда «эпопеей человеческих страданий».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«Блокадная книга»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рассказывает о муках осаждённого фашистами Ленинграда, о героизме его жителей, о страданиях и о мужестве, о любви и о ненависти, о смерти и бессмертии.</a:t>
            </a:r>
          </a:p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Документальная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хроника основана на воспоминаниях и дневниках сотен ленинградцев, переживших блокаду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Основанная на интервью с очевидцами, документах, письмах, она остаётся самым подлинным, ярким свидетельством блокадных лет.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903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589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73" y="381000"/>
            <a:ext cx="3657600" cy="51608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16946" y="554183"/>
            <a:ext cx="581890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Повесть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«Улица младшего сына»</a:t>
            </a:r>
            <a:r>
              <a:rPr lang="ru-RU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Льва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Кассиля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 написана в 1949 году.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Эта книга повествует о нескольких годах обычного мальчишки, Володи Дубинина, живущего в городе Керчи. Яркая, порывистая натура, живой и любознательный Вовка охотно познает жизнь со всеми ее радостями и бедами. Отец - капитан на военном судне, сына учит быть стойким, смелым, решительным, он хочет видеть Владимира честным и порядочным человеком, требовательным прежде всего к себе.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Он чем еще может думать в тот грозный год двенадцатилетний мальчишка, как не о боевых подвигах...В своем произведении Кассиль приводит непреложную истину – героями не рождаются, а становятся. Подвиг маленького героя не прошел бесследно – он навсегда остался в памяти благодарных потомков</a:t>
            </a:r>
          </a:p>
        </p:txBody>
      </p:sp>
    </p:spTree>
    <p:extLst>
      <p:ext uri="{BB962C8B-B14F-4D97-AF65-F5344CB8AC3E}">
        <p14:creationId xmlns:p14="http://schemas.microsoft.com/office/powerpoint/2010/main" val="198256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</p:spPr>
      </p:pic>
      <p:pic>
        <p:nvPicPr>
          <p:cNvPr id="2050" name="Picture 2" descr="C:\Users\Библиотека - 1\Desktop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19" y="464024"/>
            <a:ext cx="4408227" cy="50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59355" y="573206"/>
            <a:ext cx="54864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Роман Бориса Васильева </a:t>
            </a:r>
            <a:r>
              <a:rPr lang="ru-RU" sz="24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«В</a:t>
            </a:r>
            <a:r>
              <a:rPr lang="ru-RU" sz="24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списках не значился»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посвящен людям и событиям самого начала Великой Отечественной войны.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Речь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идет о беспримерном подвиге защитников Брестской крепости. </a:t>
            </a:r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Герой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романа лейтенант Николай Плужников, выпускник военного училища, 21 июня 1941 года прибывает в Брест к месту службы. Он не значится в списках, но вместе с героическими защитниками крепости принимает на себя первый удар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гитлеровцев.</a:t>
            </a:r>
          </a:p>
          <a:p>
            <a:pPr algn="just"/>
            <a:r>
              <a:rPr lang="ru-RU" sz="2000" dirty="0" smtClean="0"/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Сквозь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призму становления главного героя писателю удалось точно и ёмко описать все ужасы начала войны.</a:t>
            </a:r>
          </a:p>
        </p:txBody>
      </p:sp>
    </p:spTree>
    <p:extLst>
      <p:ext uri="{BB962C8B-B14F-4D97-AF65-F5344CB8AC3E}">
        <p14:creationId xmlns:p14="http://schemas.microsoft.com/office/powerpoint/2010/main" val="336918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655" y="-92364"/>
            <a:ext cx="12256655" cy="69503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27" y="535709"/>
            <a:ext cx="3713018" cy="51077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59927" y="1366983"/>
            <a:ext cx="59759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Повесть </a:t>
            </a:r>
            <a:r>
              <a:rPr lang="ru-RU" sz="24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«Сын полка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младшего школьного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возраста,</a:t>
            </a:r>
            <a:r>
              <a:rPr 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Катаев написал в 1944 году, в дни Отечественной войны нашего народа с гитлеровскими захватчиками.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книге рассказывается о трудной судьбе мальчика Вани Солнцева. Его нашли разведчики, возвращавшиеся с задания. Они увидели в окопе маленького и истощенного мальчика. ...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помогал разведчикам. Проявлял инициативу, за которую был наказан.</a:t>
            </a:r>
          </a:p>
        </p:txBody>
      </p:sp>
    </p:spTree>
    <p:extLst>
      <p:ext uri="{BB962C8B-B14F-4D97-AF65-F5344CB8AC3E}">
        <p14:creationId xmlns:p14="http://schemas.microsoft.com/office/powerpoint/2010/main" val="25776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5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2" y="526473"/>
            <a:ext cx="3583709" cy="49968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01673" y="637309"/>
            <a:ext cx="60313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Валентины Осеевой - </a:t>
            </a:r>
            <a:r>
              <a:rPr lang="ru-RU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Васёк</a:t>
            </a:r>
            <a:r>
              <a:rPr lang="ru-RU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Трубачёв и его товарищи» </a:t>
            </a:r>
            <a:r>
              <a:rPr lang="ru-RU" sz="20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известная трилогия, зачитанная до дыр многими поколениями мальчишек. </a:t>
            </a:r>
          </a:p>
          <a:p>
            <a:pPr algn="just"/>
            <a:r>
              <a:rPr lang="ru-RU" sz="20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Васек Трубачев и его товарищи - ученики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«Б» класса. Коллектив очень дружный, все следят за посещением и успеваемостью, выпускают стенгазету, в общем, школьная жизнь кипит! Мальчишки и девчонки катаются на лыжах, ходят в кинотеатр и прогуливают занятия в школе. После сдачи экзаменов в июне 1941 года класс едет в поход на Украину. ... 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безоблачная пора детства для Трубачёва и его друзей оказалась слишком короткой: её оборвала Великая Отечественная война.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03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80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34109"/>
            <a:ext cx="3796145" cy="502458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78400" y="1126836"/>
            <a:ext cx="5902036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Книга  </a:t>
            </a:r>
            <a:r>
              <a:rPr lang="ru-RU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«Девочки с Васильевского острова»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рассказ о маленькой Тане Савичевой, умершей от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голода и холода 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Ленинграде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Великой Отечественной Войны. </a:t>
            </a: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написан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сохранившихся записей, которые  Таня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Савичаева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вела в своём дневнике.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63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" y="637310"/>
            <a:ext cx="4184073" cy="5181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80364" y="720437"/>
            <a:ext cx="51631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Книга Сергея Алексеева </a:t>
            </a:r>
            <a:r>
              <a:rPr lang="ru-RU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«Рассказы о Великой Отечественной Войне»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посвящена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событиям Великой Отечественной войны.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нее вошли рассказы, описывающие события с начала до конца войны. Описаны все крупные героические битвы: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Московская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битва, великие битвы на берегах Волги, на Курской дуге, оборона Севастополя, блокада Ленинграда, штурм Берлина. Есть рассказы о наших великих полководцах, но больше всего о простых солдатах, которые шли на защиту Родины не жалея своей жизни.</a:t>
            </a:r>
          </a:p>
        </p:txBody>
      </p:sp>
    </p:spTree>
    <p:extLst>
      <p:ext uri="{BB962C8B-B14F-4D97-AF65-F5344CB8AC3E}">
        <p14:creationId xmlns:p14="http://schemas.microsoft.com/office/powerpoint/2010/main" val="331913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1262</TotalTime>
  <Words>55</Words>
  <Application>Microsoft Office PowerPoint</Application>
  <PresentationFormat>Произвольный</PresentationFormat>
  <Paragraphs>115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111</cp:lastModifiedBy>
  <cp:revision>199</cp:revision>
  <dcterms:created xsi:type="dcterms:W3CDTF">2020-04-25T17:18:00Z</dcterms:created>
  <dcterms:modified xsi:type="dcterms:W3CDTF">2022-03-14T05:24:18Z</dcterms:modified>
</cp:coreProperties>
</file>