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1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572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615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46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2333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359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014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44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63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6347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063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864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8908F-CEE5-42BC-A275-2869CE4D66D3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17F24-BED2-4F2E-83E2-50BE35A1F2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82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31.userapi.com/impg/zA64thNM0y_qvlyhjZGNMYOm5Y-oiFV1zbuuig/aUw8L8p4o4s.jpg?size=1280x720&amp;quality=95&amp;sign=6d9e2e5c13d66fe84456c0125e585866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6254" y="-235527"/>
            <a:ext cx="11596254" cy="3838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Нашей Армии любимой</a:t>
            </a:r>
            <a:endParaRPr lang="ru-RU" sz="5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рожденья в феврале.</a:t>
            </a:r>
            <a:endParaRPr lang="ru-RU" sz="5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Слава ей, непобедимой!</a:t>
            </a:r>
            <a:endParaRPr lang="ru-RU" sz="5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Слава миру на земле!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836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74618" y="986092"/>
            <a:ext cx="10584873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  <a:t>«Поздравляю Днем </a:t>
            </a:r>
            <a:r>
              <a:rPr lang="ru-RU" sz="7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защитника </a:t>
            </a: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  <a:t>Отечества! </a:t>
            </a:r>
          </a:p>
          <a:p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  <a:t>Желаю тебе крепкого здоровья, счастья жизни»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4115187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7017" y="1138490"/>
            <a:ext cx="101969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6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Поздравляю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  </a:t>
            </a:r>
            <a:r>
              <a:rPr lang="ru-RU" sz="6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Днем защитника </a:t>
            </a:r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  <a:t>Отечества! </a:t>
            </a:r>
          </a:p>
          <a:p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  <a:t>Желаю тебе крепкого здоровья, счастья 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6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жизни</a:t>
            </a:r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3021021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399" y="457200"/>
            <a:ext cx="107511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списать словосочетания, вставляя пропущенные буквы и 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раскрывая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скобки. Предлоги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заключить в прямоугольники. 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03562" y="2551697"/>
            <a:ext cx="1127760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Вспоминать ( )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п_лете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, наблюдаем ( ) облаками, смотрим ( )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ил_юминатор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г_ворить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 ( ) ним,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д_ехать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 () границы, вышел ( ) _пушке, 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выгл_нуть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 ( ) туч, остаться ( ) каюте.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343389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618" y="1984526"/>
            <a:ext cx="4994563" cy="1325563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</a:t>
            </a:r>
            <a:b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+ - + - -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02036" y="739630"/>
            <a:ext cx="57634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Сверить ответы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ключом,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выставить отметку своему однокласснику в тетрадь. </a:t>
            </a:r>
          </a:p>
          <a:p>
            <a:pPr>
              <a:spcAft>
                <a:spcPts val="0"/>
              </a:spcAft>
            </a:pP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правильных- отметка «5»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правильных- отметка «4»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правильных-  отметка «3»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правильных- отметка «2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49.userapi.com/impg/67hoCA3xjjLPw2xCmw2r20CZB7nqXRmcx1kcFw/gbJ7d-xi_Yo.jpg?size=1170x1170&amp;quality=95&amp;sign=407a7934e7446dab47caf9e3c138eef7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0" y="0"/>
            <a:ext cx="1479261" cy="147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4213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981" y="1690688"/>
            <a:ext cx="11533909" cy="46721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Записать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тетрадь несколько советов, используя предлоги: 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считаю, что необходимо постоянно стремиться к знаниям, потому что...». </a:t>
            </a:r>
            <a:endPara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2.Мини-исследование. П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рочитать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предложение, обозначить части речи. </a:t>
            </a:r>
            <a:r>
              <a:rPr lang="ru-RU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привыкли к мобильным устройствам и без них не представляем себе другой жизни.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Заполнить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в тетради, проанализировав самостоятельные и служебные части речи. </a:t>
            </a: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Стр. 28,упр.342.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sun9-6.userapi.com/impg/is37wxDrpaIpJ0-Lsld0F9Wezuav-rTHmrmX7g/oh7A515ESjk.jpg?size=500x518&amp;quality=95&amp;sign=d659555daa239fcf3800ffee846c7daa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72410" y="4675208"/>
            <a:ext cx="1839480" cy="190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9504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176</Words>
  <Application>Microsoft Office PowerPoint</Application>
  <PresentationFormat>Произвольный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Ключ  + + - + - -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RePack by SPecialiST</cp:lastModifiedBy>
  <cp:revision>10</cp:revision>
  <dcterms:created xsi:type="dcterms:W3CDTF">2025-02-23T14:31:15Z</dcterms:created>
  <dcterms:modified xsi:type="dcterms:W3CDTF">2025-02-25T03:08:09Z</dcterms:modified>
</cp:coreProperties>
</file>