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5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49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D253-AA08-460C-A972-F4F8D6D77237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61C9-330E-43EF-932F-35AFC2DEB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D253-AA08-460C-A972-F4F8D6D77237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61C9-330E-43EF-932F-35AFC2DEB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D253-AA08-460C-A972-F4F8D6D77237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61C9-330E-43EF-932F-35AFC2DEB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D253-AA08-460C-A972-F4F8D6D77237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61C9-330E-43EF-932F-35AFC2DEB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D253-AA08-460C-A972-F4F8D6D77237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61C9-330E-43EF-932F-35AFC2DEB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D253-AA08-460C-A972-F4F8D6D77237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61C9-330E-43EF-932F-35AFC2DEB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D253-AA08-460C-A972-F4F8D6D77237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61C9-330E-43EF-932F-35AFC2DEB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D253-AA08-460C-A972-F4F8D6D77237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61C9-330E-43EF-932F-35AFC2DEB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D253-AA08-460C-A972-F4F8D6D77237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61C9-330E-43EF-932F-35AFC2DEB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D253-AA08-460C-A972-F4F8D6D77237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61C9-330E-43EF-932F-35AFC2DEB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D253-AA08-460C-A972-F4F8D6D77237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61C9-330E-43EF-932F-35AFC2DEB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46000">
              <a:schemeClr val="accent6">
                <a:lumMod val="95000"/>
                <a:lumOff val="5000"/>
              </a:schemeClr>
            </a:gs>
            <a:gs pos="100000">
              <a:schemeClr val="accent6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BD253-AA08-460C-A972-F4F8D6D77237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61C9-330E-43EF-932F-35AFC2DEBD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oslavl.library67.ru/znaj-i-lyubi-svoj-kraj/roslavlchane-geroi-sovetskogo-so/" TargetMode="External"/><Relationship Id="rId7" Type="http://schemas.openxmlformats.org/officeDocument/2006/relationships/hyperlink" Target="https://poemata.ru/poems/military-pilots/" TargetMode="External"/><Relationship Id="rId2" Type="http://schemas.openxmlformats.org/officeDocument/2006/relationships/hyperlink" Target="https://websprav.admin-smolensk.ru/web2015/kirillovka/geroi_sov_souyza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cegdaprazdnik.ru/stihi/detskie_stihi/62775-stixotvorenie-geroj-velikoj-6%20otechestvennoj-vojny.html" TargetMode="External"/><Relationship Id="rId5" Type="http://schemas.openxmlformats.org/officeDocument/2006/relationships/hyperlink" Target="https://kondratti.livejournal.com/33847.html" TargetMode="External"/><Relationship Id="rId4" Type="http://schemas.openxmlformats.org/officeDocument/2006/relationships/hyperlink" Target="https://stihi.ru/2007/01/20-1126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err="1"/>
              <a:t>Лесниковский</a:t>
            </a:r>
            <a:r>
              <a:rPr lang="ru-RU" sz="2700" dirty="0"/>
              <a:t> филиал МБОУ «</a:t>
            </a:r>
            <a:r>
              <a:rPr lang="ru-RU" sz="2700" dirty="0" err="1"/>
              <a:t>Хорошовская</a:t>
            </a:r>
            <a:r>
              <a:rPr lang="ru-RU" sz="2700" dirty="0"/>
              <a:t> средняя  школа»</a:t>
            </a:r>
            <a:br>
              <a:rPr lang="ru-RU" sz="2700" dirty="0"/>
            </a:br>
            <a:r>
              <a:rPr lang="ru-RU" sz="2700" dirty="0"/>
              <a:t>Классный час</a:t>
            </a:r>
            <a:br>
              <a:rPr lang="ru-RU" sz="2700" dirty="0"/>
            </a:br>
            <a:r>
              <a:rPr lang="ru-RU" sz="2700" dirty="0"/>
              <a:t>«</a:t>
            </a:r>
            <a:r>
              <a:rPr lang="ru-RU" sz="2700" b="1" i="1" dirty="0"/>
              <a:t>Эту память у нас не отнять»,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i="1" dirty="0"/>
              <a:t>посвященный </a:t>
            </a:r>
            <a:r>
              <a:rPr lang="ru-RU" sz="2700" b="1" i="1" dirty="0" err="1"/>
              <a:t>рославльчанам</a:t>
            </a:r>
            <a:r>
              <a:rPr lang="ru-RU" sz="2700" b="1" i="1" dirty="0"/>
              <a:t>, участникам Великой Отечественной войны,  Героям Советского Союза.</a:t>
            </a:r>
            <a:br>
              <a:rPr lang="ru-RU" sz="2700" b="1" i="1" dirty="0"/>
            </a:br>
            <a:r>
              <a:rPr lang="ru-RU" sz="2700" dirty="0"/>
              <a:t>8класс</a:t>
            </a:r>
            <a:br>
              <a:rPr lang="ru-RU" sz="2700" dirty="0"/>
            </a:br>
            <a:r>
              <a:rPr lang="ru-RU" sz="2700" b="1" i="1" dirty="0"/>
              <a:t> Классный руководитель </a:t>
            </a:r>
            <a:r>
              <a:rPr lang="ru-RU" sz="2700" b="1" i="1" dirty="0" err="1"/>
              <a:t>Леченкова</a:t>
            </a:r>
            <a:r>
              <a:rPr lang="ru-RU" sz="2700" b="1" i="1" dirty="0"/>
              <a:t> Л.А.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3" name="Picture 2" descr="C:\Users\Admin\Desktop\герои сов союза\7159326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712" y="3573015"/>
            <a:ext cx="5832648" cy="27363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0" dirty="0"/>
              <a:t>Прутков Степан Дмитриевич(1911-1978</a:t>
            </a:r>
            <a:r>
              <a:rPr lang="ru-RU" b="0" dirty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В начале 1943 года командование представило майора С. Д. Пруткова за мужество и геройство, проявленные при защите Ленинграда и Сталинграда, к званию Героя Советского Союза.</a:t>
            </a:r>
          </a:p>
          <a:p>
            <a:r>
              <a:rPr lang="ru-RU" dirty="0"/>
              <a:t>В отставку Степан Дмитриевич вышел в 1971 году в звании генерал-лейтенанта.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roslavl.library67.ru/files/390/prutk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3214710" cy="511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0" dirty="0"/>
              <a:t>Стёпин Виктор Александрович (1919-2007</a:t>
            </a:r>
            <a:r>
              <a:rPr lang="ru-RU" b="0" dirty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За мужество, проявленное в боях при прорыве вражеской обороны и форсировании Западной Двины, Указом Президиума Верховного Совета СССР от 22 июля 1944 года Степину Виктору Александровичу присвоено звание Героя Советского Союза.</a:t>
            </a:r>
          </a:p>
          <a:p>
            <a:r>
              <a:rPr lang="ru-RU" dirty="0"/>
              <a:t>            Имя Героя Советского Союза В.А.Стёпина было присвоено средней школе № 6 г.Рославля.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10" descr="http://roslavl.library67.ru/files/390/viktor_aleksandrovich_s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3143272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0" dirty="0"/>
              <a:t>Стерин Ефим Ильич (1924-1944)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За героические подвиги, проявленные при форсировании Днепра, и прочное закрепление на плацдарме гвардии лейтенанту Стерину Ефиму Ильичу Указом Президиума Верховного Совета СССР от 20 декабря 1943 года присвоено звание Героя Советского Союза.</a:t>
            </a:r>
          </a:p>
          <a:p>
            <a:r>
              <a:rPr lang="ru-RU" dirty="0"/>
              <a:t>13 марта 1944 года в бою за деревню </a:t>
            </a:r>
            <a:r>
              <a:rPr lang="ru-RU" dirty="0" err="1"/>
              <a:t>Ковалевку</a:t>
            </a:r>
            <a:r>
              <a:rPr lang="ru-RU" dirty="0"/>
              <a:t> Е. И. Стерин пал смертью храбрых. Имя Героя присвоено средней общеобразовательной школе № 1 города Рославля.  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11" descr="http://roslavl.library67.ru/files/390/ster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3241675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Титов Федор </a:t>
            </a:r>
            <a:r>
              <a:rPr lang="ru-RU" dirty="0" err="1"/>
              <a:t>Фролович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(1914-1945) 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За мужество, стойкость и отвагу гвардии старшина Титов Федор </a:t>
            </a:r>
            <a:r>
              <a:rPr lang="ru-RU" dirty="0" err="1"/>
              <a:t>Фролович</a:t>
            </a:r>
            <a:r>
              <a:rPr lang="ru-RU" dirty="0"/>
              <a:t> Указом Президиума Верховного Совета СССР от 27 июня 1945 года посмертно удостоен звания Героя Советского Союза. Он пал смертью храбрых в бою с врагом в последние дни Великой Отечественной войны.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12" descr="http://roslavl.library67.ru/files/390/tit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3000396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dirty="0" err="1"/>
              <a:t>Фомченков</a:t>
            </a:r>
            <a:r>
              <a:rPr lang="ru-RU" sz="2400" dirty="0"/>
              <a:t> Константин Федорович (1918-1944</a:t>
            </a:r>
            <a:r>
              <a:rPr lang="ru-RU" b="0" dirty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4400" dirty="0"/>
              <a:t>Указом Президиума Верховного Совета СССР  от 24 августа 1943 года за образцовое выполнение боевых заданий командования на фронте борьбы с немецко-фашистским захватчиками и проявленные при этом мужество и героизм гвардии капитану </a:t>
            </a:r>
            <a:r>
              <a:rPr lang="ru-RU" sz="4400" dirty="0" err="1"/>
              <a:t>Фомченкову</a:t>
            </a:r>
            <a:r>
              <a:rPr lang="ru-RU" sz="4400" dirty="0"/>
              <a:t> Константину Фёдоровичу присвоено звание  Героя Советского Союза с вручением имени Ленина  и медали «Золотая Звезда».</a:t>
            </a:r>
          </a:p>
          <a:p>
            <a:r>
              <a:rPr lang="ru-RU" sz="4400" dirty="0"/>
              <a:t>Имя </a:t>
            </a:r>
            <a:r>
              <a:rPr lang="ru-RU" sz="4400" dirty="0" err="1"/>
              <a:t>К.Ф.Фомченова</a:t>
            </a:r>
            <a:r>
              <a:rPr lang="ru-RU" sz="4400" dirty="0"/>
              <a:t> носит улица в г.Рославле, МБОУ «</a:t>
            </a:r>
            <a:r>
              <a:rPr lang="ru-RU" sz="4400" dirty="0" err="1"/>
              <a:t>Хорошовская</a:t>
            </a:r>
            <a:r>
              <a:rPr lang="ru-RU" sz="4400" dirty="0"/>
              <a:t> средняя школа»,на стене школы установлена мемориальная доска</a:t>
            </a:r>
            <a:r>
              <a:rPr lang="ru-RU" dirty="0"/>
              <a:t>.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11" descr="http://roslavl.library67.ru/files/390/fomenchk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3071834" cy="4881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Щербаков Александр Федорович (1923-2002)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           За образцовое выполнение боевых заданий командования, личную отвагу и решительность, проявленные при форсировании Днепра, гвардии старшему лейтенанту Щербакову Александру Федоровичу Указом Президиума Верховного Совета СССР от 24 декабря 1943 года присвоено звание Героя Советского Союза.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12" descr="http://roslavl.library67.ru/files/390/scherbak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2952750" cy="468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1.</a:t>
            </a:r>
            <a:r>
              <a:rPr lang="ru-RU" u="sng" dirty="0" smtClean="0">
                <a:hlinkClick r:id="rId2"/>
              </a:rPr>
              <a:t>https://websprav.admin-smolensk.ru/web2015/kirillovka/geroi_sov_souyza.html</a:t>
            </a:r>
            <a:endParaRPr lang="ru-RU" dirty="0" smtClean="0"/>
          </a:p>
          <a:p>
            <a:r>
              <a:rPr lang="ru-RU" dirty="0" smtClean="0"/>
              <a:t>2.</a:t>
            </a:r>
            <a:r>
              <a:rPr lang="ru-RU" u="sng" dirty="0" smtClean="0">
                <a:hlinkClick r:id="rId3"/>
              </a:rPr>
              <a:t>http://roslavl.library67.ru/</a:t>
            </a:r>
            <a:r>
              <a:rPr lang="ru-RU" u="sng" dirty="0" err="1" smtClean="0">
                <a:hlinkClick r:id="rId3"/>
              </a:rPr>
              <a:t>znaj-i-lyubi-svoj-kraj</a:t>
            </a:r>
            <a:r>
              <a:rPr lang="ru-RU" u="sng" dirty="0" smtClean="0">
                <a:hlinkClick r:id="rId3"/>
              </a:rPr>
              <a:t>/</a:t>
            </a:r>
            <a:r>
              <a:rPr lang="ru-RU" u="sng" dirty="0" err="1" smtClean="0">
                <a:hlinkClick r:id="rId3"/>
              </a:rPr>
              <a:t>roslavlchane-geroi-sovetskogo-so</a:t>
            </a:r>
            <a:r>
              <a:rPr lang="ru-RU" u="sng" dirty="0" smtClean="0">
                <a:hlinkClick r:id="rId3"/>
              </a:rPr>
              <a:t>/</a:t>
            </a:r>
            <a:endParaRPr lang="ru-RU" dirty="0" smtClean="0"/>
          </a:p>
          <a:p>
            <a:r>
              <a:rPr lang="ru-RU" dirty="0" smtClean="0"/>
              <a:t>3.</a:t>
            </a:r>
            <a:r>
              <a:rPr lang="ru-RU" u="sng" dirty="0" smtClean="0">
                <a:hlinkClick r:id="rId4"/>
              </a:rPr>
              <a:t>https://stihi.ru/2007/01/20-1126</a:t>
            </a:r>
            <a:endParaRPr lang="ru-RU" dirty="0" smtClean="0"/>
          </a:p>
          <a:p>
            <a:r>
              <a:rPr lang="ru-RU" dirty="0" smtClean="0"/>
              <a:t>4.</a:t>
            </a:r>
            <a:r>
              <a:rPr lang="ru-RU" u="sng" dirty="0" smtClean="0">
                <a:hlinkClick r:id="rId5"/>
              </a:rPr>
              <a:t>https://kondratti.livejournal.com/33847.html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en-US" dirty="0" smtClean="0"/>
              <a:t>5</a:t>
            </a:r>
            <a:r>
              <a:rPr lang="en-US" u="sng" dirty="0" smtClean="0">
                <a:hlinkClick r:id="rId6"/>
              </a:rPr>
              <a:t>https://vcegdaprazdnik.ru/</a:t>
            </a:r>
            <a:r>
              <a:rPr lang="en-US" u="sng" dirty="0" err="1" smtClean="0">
                <a:hlinkClick r:id="rId6"/>
              </a:rPr>
              <a:t>stihi</a:t>
            </a:r>
            <a:r>
              <a:rPr lang="en-US" u="sng" dirty="0" smtClean="0">
                <a:hlinkClick r:id="rId6"/>
              </a:rPr>
              <a:t>/</a:t>
            </a:r>
            <a:r>
              <a:rPr lang="en-US" u="sng" dirty="0" err="1" smtClean="0">
                <a:hlinkClick r:id="rId6"/>
              </a:rPr>
              <a:t>detskie_stihi</a:t>
            </a:r>
            <a:r>
              <a:rPr lang="en-US" u="sng" dirty="0" smtClean="0">
                <a:hlinkClick r:id="rId6"/>
              </a:rPr>
              <a:t>/62775-stixotvorenie-geroj-velikoj-6 otechestvennoj-vojny.html</a:t>
            </a:r>
            <a:endParaRPr lang="ru-RU" dirty="0" smtClean="0"/>
          </a:p>
          <a:p>
            <a:r>
              <a:rPr lang="en-US" dirty="0" smtClean="0"/>
              <a:t>6. </a:t>
            </a:r>
            <a:r>
              <a:rPr lang="en-US" u="sng" dirty="0" smtClean="0">
                <a:hlinkClick r:id="rId7"/>
              </a:rPr>
              <a:t>https://poemata.ru/poems/military-pilots/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5998"/>
          </a:xfrm>
        </p:spPr>
        <p:txBody>
          <a:bodyPr>
            <a:normAutofit/>
          </a:bodyPr>
          <a:lstStyle/>
          <a:p>
            <a:r>
              <a:rPr lang="ru-RU" sz="3200" dirty="0"/>
              <a:t>Мы помним всех, кто пал в сраженьях,</a:t>
            </a:r>
            <a:br>
              <a:rPr lang="ru-RU" sz="3200" dirty="0"/>
            </a:br>
            <a:r>
              <a:rPr lang="ru-RU" sz="3200" dirty="0"/>
              <a:t>Друзей, погибших, фронтовых.</a:t>
            </a:r>
            <a:br>
              <a:rPr lang="ru-RU" sz="3200" dirty="0"/>
            </a:br>
            <a:r>
              <a:rPr lang="ru-RU" sz="3200" dirty="0"/>
              <a:t>Они все это время с нами,</a:t>
            </a:r>
            <a:br>
              <a:rPr lang="ru-RU" sz="3200" dirty="0"/>
            </a:br>
            <a:r>
              <a:rPr lang="ru-RU" sz="3200" dirty="0"/>
              <a:t>Они живут среди живых.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34818" name="Picture 2" descr="C:\Users\Admin\Desktop\foto1_250_1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4286256"/>
            <a:ext cx="2381250" cy="1876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9" name="Picture 3" descr="C:\Users\Admin\Desktop\foto1_250_1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3429000"/>
            <a:ext cx="2381250" cy="1876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3714776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/>
              <a:t>Будем помнить!!!</a:t>
            </a:r>
            <a:br>
              <a:rPr lang="ru-RU" dirty="0"/>
            </a:br>
            <a:r>
              <a:rPr lang="ru-RU" dirty="0"/>
              <a:t>  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Боль войны - неподъёмная кладь.</a:t>
            </a:r>
            <a:br>
              <a:rPr lang="ru-RU" b="1" i="1" dirty="0"/>
            </a:br>
            <a:r>
              <a:rPr lang="ru-RU" b="1" i="1" dirty="0"/>
              <a:t>И большая людская беда!</a:t>
            </a:r>
            <a:br>
              <a:rPr lang="ru-RU" b="1" i="1" dirty="0"/>
            </a:br>
            <a:r>
              <a:rPr lang="ru-RU" b="1" i="1" dirty="0"/>
              <a:t>Эту память у нас не отнять:</a:t>
            </a:r>
            <a:br>
              <a:rPr lang="ru-RU" b="1" i="1" dirty="0"/>
            </a:br>
            <a:r>
              <a:rPr lang="ru-RU" b="1" i="1" dirty="0"/>
              <a:t>Никому! Ни за что! Никогда!</a:t>
            </a:r>
            <a:endParaRPr lang="ru-RU" dirty="0"/>
          </a:p>
          <a:p>
            <a:r>
              <a:rPr lang="ru-RU" b="1" i="1" dirty="0"/>
              <a:t>(Корнейчук П.Е)</a:t>
            </a:r>
            <a:endParaRPr lang="ru-RU" dirty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Admin\Desktop\foto-1_250_1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428868"/>
            <a:ext cx="2667002" cy="2719394"/>
          </a:xfrm>
          <a:prstGeom prst="rect">
            <a:avLst/>
          </a:prstGeom>
          <a:noFill/>
        </p:spPr>
      </p:pic>
      <p:pic>
        <p:nvPicPr>
          <p:cNvPr id="17411" name="Picture 3" descr="C:\Users\Admin\Desktop\foto-2_250_1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3071834" cy="1343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/>
              <a:t>Головлёв Леонид Иосифович 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За мужество, проявленное при форсировании Днепра и в боях на правобережном плацдарме, лейтенант коммунист Головлев Леонид Иосифович Указом Президиума Верховного Совета СССР от 10 января 1944 года удостоен звания Героя Советского Однако орден Ленина и медаль «Золотая Звезда» он получить не успел, так как 25 января 1944 года пропал без вести.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2" descr="http://roslavl.library67.ru/files/390/golovl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84313"/>
            <a:ext cx="3249605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0" dirty="0"/>
              <a:t>Гришин Иван Тихонович(1901-1951)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sz="3000" dirty="0"/>
          </a:p>
          <a:p>
            <a:r>
              <a:rPr lang="ru-RU" sz="3000" dirty="0"/>
              <a:t>За личное мужество и отвагу, проявленные в этих боях, Указом Президиума Верховного Совета СССР от 10 апреля 1945 года Гришину Ивану Тихоновичу присвоено звание Героя Советского Союза.   </a:t>
            </a:r>
          </a:p>
          <a:p>
            <a:r>
              <a:rPr lang="ru-RU" sz="3000" dirty="0"/>
              <a:t>Он прошел путь от рядового солдата до генерал-полковника, командующего армией</a:t>
            </a:r>
            <a:r>
              <a:rPr lang="ru-RU" sz="2800" dirty="0"/>
              <a:t> Имя Героя Советского Союза И.Т.Гришина носит </a:t>
            </a:r>
            <a:r>
              <a:rPr lang="ru-RU" sz="2800" dirty="0" err="1"/>
              <a:t>Липовская</a:t>
            </a:r>
            <a:r>
              <a:rPr lang="ru-RU" sz="2800" dirty="0"/>
              <a:t> средняя (полная) общеобразовательная школа  </a:t>
            </a:r>
            <a:r>
              <a:rPr lang="ru-RU" sz="2800" dirty="0" err="1"/>
              <a:t>Рославльского</a:t>
            </a:r>
            <a:r>
              <a:rPr lang="ru-RU" sz="2800" dirty="0"/>
              <a:t> района. В городе Рославле есть улица </a:t>
            </a:r>
            <a:r>
              <a:rPr lang="ru-RU" sz="2800" dirty="0" err="1"/>
              <a:t>им.И.Т.Гришина</a:t>
            </a:r>
            <a:r>
              <a:rPr lang="ru-RU" sz="2800" dirty="0"/>
              <a:t>.</a:t>
            </a:r>
          </a:p>
          <a:p>
            <a:endParaRPr lang="ru-RU" sz="3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2" descr="http://roslavl.library67.ru/files/390/grish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4" y="1357299"/>
            <a:ext cx="3249605" cy="5240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0" dirty="0"/>
              <a:t>Добрынин Михаил </a:t>
            </a:r>
            <a:r>
              <a:rPr lang="ru-RU" sz="2400" b="0" dirty="0" smtClean="0"/>
              <a:t>Семенович </a:t>
            </a:r>
            <a:br>
              <a:rPr lang="ru-RU" sz="2400" b="0" dirty="0" smtClean="0"/>
            </a:br>
            <a:r>
              <a:rPr lang="ru-RU" sz="2400" b="0" dirty="0" smtClean="0"/>
              <a:t>(1924-1980)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10 апреля 1945 года за образцовое выполнение заданий командования и проявленные мужество и героизм в бою при форсировании реки Одер гвардии ефрейтору Михаилу Семёновичу Добрынину присвоено звание Героя Советского Союза с вручением ордена Ленина и медали "Золотая Звезда«</a:t>
            </a:r>
          </a:p>
          <a:p>
            <a:r>
              <a:rPr lang="ru-RU" sz="2400" dirty="0"/>
              <a:t>Имя Героя Советского Союза Михаила Семёновича Добрынина присвоено </a:t>
            </a:r>
            <a:r>
              <a:rPr lang="ru-RU" sz="2400" dirty="0" err="1"/>
              <a:t>Савеевской</a:t>
            </a:r>
            <a:r>
              <a:rPr lang="ru-RU" sz="2400" dirty="0"/>
              <a:t> основной муниципальной общеобразовательной школе </a:t>
            </a:r>
            <a:r>
              <a:rPr lang="ru-RU" sz="2400" dirty="0" err="1"/>
              <a:t>Рославльского</a:t>
            </a:r>
            <a:r>
              <a:rPr lang="ru-RU" sz="2400" dirty="0"/>
              <a:t> района.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2" descr="http://roslavl.library67.ru/files/390/dobryn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312" y="1421913"/>
            <a:ext cx="3240088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0" dirty="0"/>
              <a:t>Левин Борис Савельевич</a:t>
            </a:r>
            <a:br>
              <a:rPr lang="ru-RU" sz="2700" b="0" dirty="0"/>
            </a:br>
            <a:r>
              <a:rPr lang="ru-RU" sz="2700" b="0" dirty="0"/>
              <a:t>(1922-2006)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Указом Президиума Верховного Совета СССР от 26 октября 1944 года он удостоен звания Героя Советского Союза.</a:t>
            </a:r>
          </a:p>
          <a:p>
            <a:r>
              <a:rPr lang="ru-RU" dirty="0"/>
              <a:t>Всего за время Великой Отечественной войны Б. С. Левин сделал 170 </a:t>
            </a:r>
            <a:r>
              <a:rPr lang="ru-RU" sz="3100" dirty="0"/>
              <a:t>боевых</a:t>
            </a:r>
            <a:r>
              <a:rPr lang="ru-RU" dirty="0"/>
              <a:t> вылетов</a:t>
            </a:r>
          </a:p>
          <a:p>
            <a:r>
              <a:rPr lang="ru-RU" dirty="0"/>
              <a:t>Борис Савельевич - кавалер ордена Ленина, двух орденов Красного Знамени, орденов Отечественной войны I и II степени, трех орденов Красной Звезды (одним из них он награжден в послевоенное время) и ряда медалей.</a:t>
            </a:r>
          </a:p>
          <a:p>
            <a:r>
              <a:rPr lang="ru-RU" dirty="0"/>
              <a:t>Б.С.Левин – Почетный гражданин г.Рославля.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roslavl.library67.ru/files/390/lev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331311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94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0" dirty="0"/>
              <a:t/>
            </a:r>
            <a:br>
              <a:rPr lang="ru-RU" sz="2700" b="0" dirty="0"/>
            </a:br>
            <a:r>
              <a:rPr lang="ru-RU" sz="2700" b="0" dirty="0"/>
              <a:t/>
            </a:r>
            <a:br>
              <a:rPr lang="ru-RU" sz="2700" b="0" dirty="0"/>
            </a:br>
            <a:r>
              <a:rPr lang="ru-RU" sz="2700" b="0" dirty="0"/>
              <a:t/>
            </a:r>
            <a:br>
              <a:rPr lang="ru-RU" sz="2700" b="0" dirty="0"/>
            </a:br>
            <a:r>
              <a:rPr lang="ru-RU" sz="2700" b="0" dirty="0"/>
              <a:t>Назарьев Георгий Андреевич </a:t>
            </a:r>
            <a:br>
              <a:rPr lang="ru-RU" sz="2700" b="0" dirty="0"/>
            </a:br>
            <a:r>
              <a:rPr lang="ru-RU" sz="2700" b="0" dirty="0"/>
              <a:t>(1925-1994)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Указом Президиума Верховного Совета СССР от 10 апреля 1945 года за мужество и героизм, проявленные в боях, гвардии старшему сержанту Георгию Андреевичу Назарьеву присвоено звание Героя Советского Союза.</a:t>
            </a:r>
          </a:p>
          <a:p>
            <a:r>
              <a:rPr lang="ru-RU" dirty="0"/>
              <a:t>Участвовал в Параде Победы 24 июня 1945 года в Москве в составе сводного полка 1-го Украинского фронта.</a:t>
            </a:r>
          </a:p>
          <a:p>
            <a:r>
              <a:rPr lang="ru-RU" dirty="0"/>
              <a:t>В 1987 году ему присвоено звание Почетного гражданина города Рославля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)</a:t>
            </a:r>
          </a:p>
        </p:txBody>
      </p:sp>
      <p:pic>
        <p:nvPicPr>
          <p:cNvPr id="5" name="Рисунок 6" descr="http://roslavl.library67.ru/files/390/nazar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324008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0" dirty="0"/>
              <a:t>Петрунин </a:t>
            </a:r>
            <a:r>
              <a:rPr lang="ru-RU" sz="2400" b="0" dirty="0" err="1"/>
              <a:t>Евдоким</a:t>
            </a:r>
            <a:r>
              <a:rPr lang="ru-RU" sz="2400" b="0" dirty="0"/>
              <a:t> Федорович(1904-1959</a:t>
            </a:r>
            <a:r>
              <a:rPr lang="ru-RU" b="0" dirty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За умелое руководство боевыми действиями бригады, личное мужество и решительность подполковник Петрунин </a:t>
            </a:r>
            <a:r>
              <a:rPr lang="ru-RU" dirty="0" err="1"/>
              <a:t>Евдоким</a:t>
            </a:r>
            <a:r>
              <a:rPr lang="ru-RU" dirty="0"/>
              <a:t> Федорович Указом Президиума Верховного Совета СССР от 24 декабря 1943 года удостоен звания Героя Советского Союза  с вручением ордена Ленина и медали «Золотая Звезда» под номером 2351.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5" descr="http://roslavl.library67.ru/files/390/petrun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7"/>
            <a:ext cx="2919441" cy="485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Прасолов Михаил Васильевич (1921-1943)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За образцовое выполнение боевых заданий командования на фронте борьбы с немецкими захватчиками и проявленные при этом отвагу и геройство указом Президиума Верховного Совета СССР от 9 февраля 1944 года старшему лейтенанту </a:t>
            </a:r>
            <a:r>
              <a:rPr lang="ru-RU" dirty="0" err="1"/>
              <a:t>Прасолову</a:t>
            </a:r>
            <a:r>
              <a:rPr lang="ru-RU" dirty="0"/>
              <a:t> Михаилу Васильевичу было присвоено звание Героя Советского Союза посмертно.</a:t>
            </a:r>
          </a:p>
          <a:p>
            <a:r>
              <a:rPr lang="ru-RU" dirty="0"/>
              <a:t>Именем </a:t>
            </a:r>
            <a:r>
              <a:rPr lang="ru-RU" dirty="0" err="1"/>
              <a:t>М.В.Прасолова</a:t>
            </a:r>
            <a:r>
              <a:rPr lang="ru-RU" dirty="0"/>
              <a:t> названа улица в г.Рославле.</a:t>
            </a:r>
          </a:p>
          <a:p>
            <a:pPr>
              <a:buNone/>
            </a:pPr>
            <a:r>
              <a:rPr lang="ru-RU" dirty="0"/>
              <a:t>  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6" descr="http://roslavl.library67.ru/files/390/prasolov_mihail_vasilev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341438"/>
            <a:ext cx="3095625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612</Words>
  <Application>Microsoft Office PowerPoint</Application>
  <PresentationFormat>Экран (4:3)</PresentationFormat>
  <Paragraphs>55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   Лесниковский филиал МБОУ «Хорошовская средняя  школа» Классный час «Эту память у нас не отнять», посвященный рославльчанам, участникам Великой Отечественной войны,  Героям Советского Союза. 8класс  Классный руководитель Леченкова Л.А. </vt:lpstr>
      <vt:lpstr>Слайд 2</vt:lpstr>
      <vt:lpstr>Головлёв Леонид Иосифович  </vt:lpstr>
      <vt:lpstr>Гришин Иван Тихонович(1901-1951) </vt:lpstr>
      <vt:lpstr>Добрынин Михаил Семенович  (1924-1980) </vt:lpstr>
      <vt:lpstr>Левин Борис Савельевич (1922-2006) </vt:lpstr>
      <vt:lpstr>   Назарьев Георгий Андреевич  (1925-1994)  </vt:lpstr>
      <vt:lpstr>Петрунин Евдоким Федорович(1904-1959)</vt:lpstr>
      <vt:lpstr>Прасолов Михаил Васильевич (1921-1943)   </vt:lpstr>
      <vt:lpstr>Прутков Степан Дмитриевич(1911-1978) </vt:lpstr>
      <vt:lpstr>Стёпин Виктор Александрович (1919-2007) </vt:lpstr>
      <vt:lpstr>Стерин Ефим Ильич (1924-1944) </vt:lpstr>
      <vt:lpstr>Титов Федор Фролович (1914-1945)  </vt:lpstr>
      <vt:lpstr>Фомченков Константин Федорович (1918-1944)</vt:lpstr>
      <vt:lpstr>Щербаков Александр Федорович (1923-2002) </vt:lpstr>
      <vt:lpstr>Источники</vt:lpstr>
      <vt:lpstr>Мы помним всех, кто пал в сраженьях, Друзей, погибших, фронтовых. Они все это время с нами, Они живут среди живых. </vt:lpstr>
      <vt:lpstr>Будем помнить!!!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Лесниковский филиал МБОУ «Хорошовская средняя  школа» Классный час  8-9классы  «Эту память у нас не отнять», посвященный рославльчанам, участникам Великой Отечественной войны,  Героям Советского Союза.</dc:title>
  <dc:creator>Admin</dc:creator>
  <cp:lastModifiedBy>Admin</cp:lastModifiedBy>
  <cp:revision>13</cp:revision>
  <dcterms:created xsi:type="dcterms:W3CDTF">2020-10-27T18:41:54Z</dcterms:created>
  <dcterms:modified xsi:type="dcterms:W3CDTF">2020-10-28T13:13:53Z</dcterms:modified>
</cp:coreProperties>
</file>