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7" r:id="rId3"/>
    <p:sldId id="313" r:id="rId4"/>
    <p:sldId id="311" r:id="rId5"/>
    <p:sldId id="312" r:id="rId6"/>
    <p:sldId id="340" r:id="rId7"/>
    <p:sldId id="316" r:id="rId8"/>
    <p:sldId id="328" r:id="rId9"/>
    <p:sldId id="329" r:id="rId10"/>
    <p:sldId id="335" r:id="rId11"/>
    <p:sldId id="334" r:id="rId12"/>
    <p:sldId id="317" r:id="rId13"/>
    <p:sldId id="318" r:id="rId14"/>
    <p:sldId id="319" r:id="rId15"/>
    <p:sldId id="321" r:id="rId16"/>
    <p:sldId id="322" r:id="rId17"/>
    <p:sldId id="341" r:id="rId18"/>
    <p:sldId id="323" r:id="rId19"/>
    <p:sldId id="324" r:id="rId20"/>
    <p:sldId id="325" r:id="rId21"/>
    <p:sldId id="339" r:id="rId22"/>
    <p:sldId id="326" r:id="rId23"/>
    <p:sldId id="330" r:id="rId24"/>
    <p:sldId id="331" r:id="rId25"/>
    <p:sldId id="332" r:id="rId26"/>
    <p:sldId id="333" r:id="rId27"/>
    <p:sldId id="336" r:id="rId28"/>
    <p:sldId id="337" r:id="rId29"/>
    <p:sldId id="338" r:id="rId30"/>
    <p:sldId id="31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60093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4" d="100"/>
          <a:sy n="84" d="100"/>
        </p:scale>
        <p:origin x="-1387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BE6D5-3CBD-4172-8A95-7F1AC57ADF19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1694A-F8D0-4FC8-9F71-1504F51DD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C265408-933C-4E20-BF43-535BDBC3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61854"/>
            <a:ext cx="9036496" cy="250033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8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ПРОЕКТ</a:t>
            </a:r>
            <a:r>
              <a:rPr lang="ru-RU" sz="8900" cap="none" dirty="0">
                <a:ln>
                  <a:noFill/>
                </a:ln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8900" cap="none" dirty="0">
                <a:ln>
                  <a:noFill/>
                </a:ln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8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«Роль животных</a:t>
            </a:r>
            <a:br>
              <a:rPr lang="ru-RU" sz="8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8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на войне»</a:t>
            </a:r>
            <a:r>
              <a:rPr lang="ru-RU" sz="8900" cap="none" dirty="0">
                <a:ln>
                  <a:noFill/>
                </a:ln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8900" cap="none" dirty="0">
                <a:ln>
                  <a:noFill/>
                </a:ln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«Д» класс</a:t>
            </a:r>
            <a:b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МАОУ «Школа №21» </a:t>
            </a:r>
            <a:r>
              <a:rPr lang="ru-RU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г.о</a:t>
            </a: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Балашиха</a:t>
            </a:r>
            <a:b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год.</a:t>
            </a: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400" b="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400" b="0" cap="none" dirty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ОЛЕНИ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218" y="3584663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самом севере, на Карельском фронте, на помощь нашим солдатам пришёл гордый северный олень. Олени перевозили грузы и раненых.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9037600-D30A-48CB-BC5D-B143686BA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83" y="782450"/>
            <a:ext cx="4134780" cy="27538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3E2D70E-5215-4693-ABDD-CC9C07946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050" y="272295"/>
            <a:ext cx="3338466" cy="31567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04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ЛОСИ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-15273" y="302359"/>
            <a:ext cx="411256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Лосей объезжали и приучали к выстрелам. Наши разведчики на лосях незаметно проникали в тыл противника. </a:t>
            </a:r>
          </a:p>
          <a:p>
            <a:pPr>
              <a:spcBef>
                <a:spcPct val="20000"/>
              </a:spcBef>
            </a:pPr>
            <a:endParaRPr lang="ru-RU" sz="4000" dirty="0"/>
          </a:p>
          <a:p>
            <a:pPr lvl="0">
              <a:spcBef>
                <a:spcPct val="20000"/>
              </a:spcBef>
            </a:pP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C168E90-3997-4317-A95A-881229253E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288" y="740519"/>
            <a:ext cx="4818112" cy="36798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D51DBC3-5E49-4CF9-8037-DD5993F25E1F}"/>
              </a:ext>
            </a:extLst>
          </p:cNvPr>
          <p:cNvSpPr txBox="1"/>
          <p:nvPr/>
        </p:nvSpPr>
        <p:spPr>
          <a:xfrm>
            <a:off x="4112561" y="4420352"/>
            <a:ext cx="46374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Ведь следы лосей в лесу не привлекали внимания врага.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905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7384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-1" y="4255959"/>
            <a:ext cx="91440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Наши собаки несли самую разную службу, например, </a:t>
            </a:r>
            <a:r>
              <a:rPr lang="ru-RU" sz="4000" b="1" u="sng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ездовые собаки </a:t>
            </a: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подвозили на небольших телегах боеприпасы.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9FB4C30-A2E5-4D99-B892-0BF00CD402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81" y="750714"/>
            <a:ext cx="6124437" cy="36902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014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СОБАКИ-МИНОИСКАТЕЛИ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170208" y="4802376"/>
            <a:ext cx="8973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Благодаря им, было обнаружено и обезврежено около 4 млн. мин, фугасов и прочих боеприпасов.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336B980-EB29-48EE-9617-6632655D6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08806"/>
            <a:ext cx="2808311" cy="41862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456DF77-FB8B-4AFF-89C0-D8F41FFF20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35" y="708806"/>
            <a:ext cx="5407865" cy="40935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990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СОБАКИ- САНИТАРЫ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0" y="4279155"/>
            <a:ext cx="914399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Они </a:t>
            </a:r>
            <a:r>
              <a:rPr lang="ru-RU" sz="38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таскали на себе рюкзачки с медикаментами, находили раненых бойцов и помогали перевозить их в безопасное место.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8F81604-F216-4B66-9AA3-0D58196642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14710"/>
            <a:ext cx="3986440" cy="24622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F9BFA4A-BB19-4E5E-A5D3-3A6CC8E88F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836" y="1659884"/>
            <a:ext cx="4911163" cy="27142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93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СОБАКИ- ПОДРЫВНИКИ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-14954" y="4395787"/>
            <a:ext cx="9144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8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тротилом на спине они забирались под танки и ценой своей жизни взрывали машины противников.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7D8AD6D-E949-4585-A865-60DD666226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7" y="748655"/>
            <a:ext cx="4370171" cy="28859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87842C7-C65A-4C24-93CD-946B576E14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32" y="1394271"/>
            <a:ext cx="4574582" cy="30015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564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79306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 - РАЗВЕДЧИКИ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112289" y="4677541"/>
            <a:ext cx="906701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altLang="ru-RU" sz="38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Сопровождали разведчиков в тыл врага, оказывали помощь при захвате «языка».</a:t>
            </a:r>
            <a:endParaRPr lang="ru-RU" sz="38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4883E37-DF5D-4CFE-811F-331AA5C286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1374061"/>
            <a:ext cx="4967347" cy="33034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C1B6AA6-4A1E-4DE0-BF51-1F1088E343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88" y="980728"/>
            <a:ext cx="3987384" cy="28960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149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79306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СТОРОЖЕВЫЕ СОБАКИ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76981" y="4894709"/>
            <a:ext cx="906701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altLang="ru-RU" sz="38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Сторожевые собаки работали в боевом охранении, в засадах для обнаружения врага,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A3F61A-CC1B-4447-8996-15397070DB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863" y="867346"/>
            <a:ext cx="4211581" cy="27967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E407F7F-BE69-49B4-8D3E-65729727E8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2" y="1730077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918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 - СВЯЗИСТЫ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131097" y="4949783"/>
            <a:ext cx="901290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8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Доставляли важные донесения, протягивали телефонный кабель, пробираясь под обстрелом врага.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FB05455-6A06-427F-8868-1B4840F1C6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0" y="867346"/>
            <a:ext cx="2490745" cy="17114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9C098EB-B8DE-44FC-BDD0-22201119A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416" y="1750094"/>
            <a:ext cx="6431478" cy="32543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867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СОБАКИ - ДИВЕРСАНТЫ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-34473" y="4863931"/>
            <a:ext cx="917704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Они </a:t>
            </a:r>
            <a:r>
              <a:rPr lang="ru-RU" sz="38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минировали мосты, ж/д пути, сбрасывая с себя специальную сумку с тротиловым зарядом.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B4D02A9-2FF8-40D6-946E-B4B89EA5E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94069"/>
            <a:ext cx="5134162" cy="28224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7F7CD7D-B609-4373-B416-7E56E7B2F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87" y="750536"/>
            <a:ext cx="4676962" cy="2733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573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467EBFC-28ED-4623-A465-31904B77A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615" y="0"/>
            <a:ext cx="943761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524B64-A2DF-49D5-B423-9F9C23AC8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ЭТАПЫ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FC6BAB2-7E46-45ED-88F0-8DFEE3830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36712"/>
            <a:ext cx="8964488" cy="602128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Выбор темы проекта.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Цель и задачи проекта.</a:t>
            </a:r>
          </a:p>
          <a:p>
            <a:pPr marL="0" indent="0">
              <a:buNone/>
            </a:pPr>
            <a:r>
              <a:rPr lang="ru-RU" sz="2400" b="1" u="sng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Цель:</a:t>
            </a: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узнать, какие животные и чем помогали людям на войне.</a:t>
            </a:r>
          </a:p>
          <a:p>
            <a:pPr marL="0" indent="0">
              <a:buNone/>
            </a:pPr>
            <a:r>
              <a:rPr lang="ru-RU" sz="2400" b="1" u="sng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Развивать навыки поиска и обработки информации.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Учиться работать вместе и самостоятельно.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Развивать</a:t>
            </a: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выразительную грамотную речь, навыки публичных выступлений.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Поделиться информацией с учащимися школы, через реализацию проекта.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Способствовать формированию чувства гордости за вклад животных в победу русского народа в Великой Отечественной войне.</a:t>
            </a:r>
            <a:endParaRPr lang="ru-RU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742950" indent="-742950">
              <a:buFont typeface="+mj-lt"/>
              <a:buAutoNum type="arabicPeriod"/>
            </a:pP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indent="0">
              <a:buNone/>
            </a:pP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3240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999" y="0"/>
            <a:ext cx="921099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КОШКИ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323529" y="4551133"/>
            <a:ext cx="8820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Мурлыкающие</a:t>
            </a: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бойцы помогали солдатам справиться со стрессом и навевали тёплые воспоминания о доме.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F0E5B7C-A83B-4AE2-83C2-673DAB3AEA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379" y="753628"/>
            <a:ext cx="5697021" cy="37975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D53AED4-6E43-4242-A71E-1BC45DBBB5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4" y="116632"/>
            <a:ext cx="2952328" cy="29523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416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999" y="0"/>
            <a:ext cx="921099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КОШКИ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0" y="610136"/>
            <a:ext cx="4139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Кошки служили пушистой охраной от мышей и крыс для всей провизии.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459D4B1-8E4D-4FC0-AC79-6483F27980B5}"/>
              </a:ext>
            </a:extLst>
          </p:cNvPr>
          <p:cNvSpPr txBox="1"/>
          <p:nvPr/>
        </p:nvSpPr>
        <p:spPr>
          <a:xfrm>
            <a:off x="3111836" y="4433044"/>
            <a:ext cx="6007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0B2A8B5-A9AA-4479-A321-6FA953EB52EE}"/>
              </a:ext>
            </a:extLst>
          </p:cNvPr>
          <p:cNvSpPr txBox="1"/>
          <p:nvPr/>
        </p:nvSpPr>
        <p:spPr>
          <a:xfrm>
            <a:off x="0" y="399567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Когда блокадный Ленинград заполонили крысы, на помощь жителям города прислали 5000 кошек в эшелонах из </a:t>
            </a:r>
            <a:r>
              <a:rPr lang="ru-RU" alt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Тюмени, Иркутска и Омска.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B1F6265-1C70-414C-9608-F7C501B1F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764298"/>
            <a:ext cx="4571999" cy="32686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63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КОШКИ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0" y="548680"/>
            <a:ext cx="70922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природы эти животные обладают повышенной чувствительностью. Кошки чувствовали приближение бомбардировки. И хозяева, предупрежденные кошкой, имели возможность заранее спрятаться.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A57EE58-7FAF-4764-A7FB-1E53DA15AC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333258"/>
            <a:ext cx="4067944" cy="27259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121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КОТ РЫЖИК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-35992" y="856357"/>
            <a:ext cx="91440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Известна история кота Рыжика, которого приютили у себя артиллеристы. Если Рыжик начинал зло мяукать и искать место укрытия, все знали - враг приближается. Однажды, во время привала, когда ничего не предвещало беды, Рыжик вдруг поднял шерсть дыбом, начал рычать, глядя на восток. Солдаты мигом встали на позиции, повернули все пушки в нужном направлении и через несколько секунд увидели вражеский самолет. Выстрел – и враг был сбит!</a:t>
            </a:r>
          </a:p>
        </p:txBody>
      </p:sp>
    </p:spTree>
    <p:extLst>
      <p:ext uri="{BB962C8B-B14F-4D97-AF65-F5344CB8AC3E}">
        <p14:creationId xmlns="" xmlns:p14="http://schemas.microsoft.com/office/powerpoint/2010/main" val="330601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19" y="0"/>
            <a:ext cx="917801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МЫШИ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45571" y="3429000"/>
            <a:ext cx="90984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Мышей использовали для разрушения немецких танков. Их специально обучали проживанию в танке. Животные перегрызали электропроводку двигателя, отчего танки попросту не заводились. </a:t>
            </a: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14E1AB3-6CCE-4393-9A26-74F9048E4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" y="798784"/>
            <a:ext cx="4802531" cy="27022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0FD0694-E556-4DCC-8B40-58DA7FA468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63418"/>
            <a:ext cx="2928679" cy="3510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20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19" y="-27384"/>
            <a:ext cx="917801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ГОЛУБИ почтовые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25014" y="4549676"/>
            <a:ext cx="90984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Почтовые голуби доставляли важные донесения. За время войны птицами было доставлено более 15 тысяч сообщений. </a:t>
            </a: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39C1F49-1197-4F0C-A97D-BAA6DA5ED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508" y="1893223"/>
            <a:ext cx="4037809" cy="26564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EA433F3-A8EE-42D7-8855-B0A505A984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7" y="822722"/>
            <a:ext cx="4771739" cy="27735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315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19" y="0"/>
            <a:ext cx="917801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ГОЛУБИ - подрывники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0" y="3865031"/>
            <a:ext cx="90984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Применялись голуби и для уничтожения объектов противника. Взрывное устройство откреплялось от тела голубя, когда тот садился на объект, после чего голубь улетал.</a:t>
            </a: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CAD7E89-8D82-4A7C-B61E-9CFA23DCFB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818958"/>
            <a:ext cx="3117583" cy="31175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0C562D5-53DC-4F60-951D-E70ADAD898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86" y="853469"/>
            <a:ext cx="2189333" cy="29535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772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19" y="0"/>
            <a:ext cx="9194715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ДЕЛЬФИНЫ И ТЮЛЕНИ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1" y="4361036"/>
            <a:ext cx="9143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Морских млекопитающих специально обучали нести на своих спинах мины, которые взрывались, когда они подплывали к кораблям противника. </a:t>
            </a: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8ABD1DD-4A69-49A3-AA3D-D005D0A577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24" y="826594"/>
            <a:ext cx="4390612" cy="3534442"/>
          </a:xfrm>
          <a:prstGeom prst="rect">
            <a:avLst/>
          </a:prstGeom>
        </p:spPr>
      </p:pic>
      <p:pic>
        <p:nvPicPr>
          <p:cNvPr id="9" name="Picture 2" descr="http://uholovo-lib.ru/wp-content/uploads/2019/09/00082.jpg">
            <a:extLst>
              <a:ext uri="{FF2B5EF4-FFF2-40B4-BE49-F238E27FC236}">
                <a16:creationId xmlns="" xmlns:a16="http://schemas.microsoft.com/office/drawing/2014/main" id="{05BC55BA-0121-4520-A39E-B03ABBB4B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823" y="818958"/>
            <a:ext cx="4280984" cy="335343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083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16" y="0"/>
            <a:ext cx="9182316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ДЕЛЬФИНЫ И ТЮЛЕНИ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-20034" y="4822924"/>
            <a:ext cx="91823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Также их обучали находить и вытаскивать потерянные боеприпасы, в первую очередь, торпеды и мины.</a:t>
            </a: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393C55C-E722-49F2-8891-C11C7731C4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98" y="822722"/>
            <a:ext cx="8000404" cy="40002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788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16" y="0"/>
            <a:ext cx="9182316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88773"/>
            <a:ext cx="8229600" cy="634082"/>
          </a:xfrm>
        </p:spPr>
        <p:txBody>
          <a:bodyPr>
            <a:noAutofit/>
          </a:bodyPr>
          <a:lstStyle/>
          <a:p>
            <a:r>
              <a:rPr lang="ru-RU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Трудно представить нашу Победу </a:t>
            </a:r>
            <a:br>
              <a:rPr lang="ru-RU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 этих красивых и благородных животных. </a:t>
            </a:r>
          </a:p>
        </p:txBody>
      </p:sp>
    </p:spTree>
    <p:extLst>
      <p:ext uri="{BB962C8B-B14F-4D97-AF65-F5344CB8AC3E}">
        <p14:creationId xmlns="" xmlns:p14="http://schemas.microsoft.com/office/powerpoint/2010/main" val="414268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ЭТАПЫ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251520" y="867346"/>
            <a:ext cx="82296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Создание рабочей группы.</a:t>
            </a:r>
          </a:p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Выработка плана действий.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76A343F-4947-4129-AD41-C63457477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727" y="2420888"/>
            <a:ext cx="7369939" cy="4145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81778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37615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38647"/>
            <a:ext cx="8229600" cy="634082"/>
          </a:xfrm>
        </p:spPr>
        <p:txBody>
          <a:bodyPr>
            <a:noAutofit/>
          </a:bodyPr>
          <a:lstStyle/>
          <a:p>
            <a:r>
              <a:rPr lang="ru-RU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</a:t>
            </a:r>
            <a:br>
              <a:rPr lang="ru-RU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23053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ЭТАПЫ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251520" y="867346"/>
            <a:ext cx="88924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Оценка актуальности проекта. Анкетирование.</a:t>
            </a:r>
          </a:p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5C6BA4-1D4A-4394-8E97-83883F1A60B5}"/>
              </a:ext>
            </a:extLst>
          </p:cNvPr>
          <p:cNvSpPr txBox="1"/>
          <p:nvPr/>
        </p:nvSpPr>
        <p:spPr>
          <a:xfrm>
            <a:off x="28353" y="2266636"/>
            <a:ext cx="54801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вопросы  анкеты ответили </a:t>
            </a:r>
            <a:endParaRPr lang="ru-RU" sz="2400" b="1" u="sng" dirty="0" smtClean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400" b="1" u="sng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120 </a:t>
            </a:r>
            <a:r>
              <a:rPr lang="ru-RU" sz="2400" b="1" u="sng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ребят: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Знаете </a:t>
            </a: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 вы животных, помогавшим  людям во время Великой Отечественной войны?                                      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Да-97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чел. 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Нет-23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Назовите этих животных: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собака-96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чел.,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птицы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24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чел., дельфины –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чел., лошадь –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., кошки – 18 чел., лоси – 1 чел.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IMG_20200302_123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556792"/>
            <a:ext cx="3712412" cy="2088232"/>
          </a:xfrm>
          <a:prstGeom prst="rect">
            <a:avLst/>
          </a:prstGeom>
        </p:spPr>
      </p:pic>
      <p:pic>
        <p:nvPicPr>
          <p:cNvPr id="9" name="Рисунок 8" descr="IMG_20200302_1322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4077072"/>
            <a:ext cx="3675899" cy="20676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28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ЭТАПЫ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152392" y="685714"/>
            <a:ext cx="9073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Работа с источниками информации, сбор материала, презентация в классе.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1647D18-A970-4FAA-8949-3E5D71864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6" y="2701993"/>
            <a:ext cx="2907815" cy="163564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CA31167-6428-4BC9-9423-27B362C214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886" y="2956841"/>
            <a:ext cx="2907815" cy="16356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FB7BAF4-516C-4CA2-9F31-ABEC062E49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146" y="2517199"/>
            <a:ext cx="2907815" cy="16356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BAFFC6C-65A3-475F-A234-0080B0D0CB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175" y="5031682"/>
            <a:ext cx="2907815" cy="163564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5127F1C9-E279-4D75-8E44-F5ABF71DF6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182" y="5031681"/>
            <a:ext cx="2907817" cy="163564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7116011A-E4AF-4F7E-A7FD-3D61C2B9CD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86" y="4223998"/>
            <a:ext cx="2907817" cy="163564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9C32449-6BA9-4999-96D9-A0DF07EE8C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" y="4536640"/>
            <a:ext cx="2907815" cy="16356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7326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277180" y="-9977"/>
            <a:ext cx="858964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Страшные годы Великой Отечественной войны наш народ преодолел только благодаря мужеству, храбрости и бессмертному подвигу </a:t>
            </a:r>
            <a:r>
              <a:rPr lang="ru-RU" sz="6000" b="1" u="sng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людей</a:t>
            </a:r>
            <a:r>
              <a:rPr lang="ru-RU" sz="6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</a:t>
            </a: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рядом с которыми сражались их самые преданные помощники и друзья — </a:t>
            </a:r>
            <a:r>
              <a:rPr lang="ru-RU" sz="6000" b="1" u="sng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животные</a:t>
            </a:r>
            <a:r>
              <a:rPr lang="ru-RU" sz="6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168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ЛОШАДИ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182303" y="4802376"/>
            <a:ext cx="9073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войну лошадей применяли как транспортную силу, особенно активно в артиллерии.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56CAA41-B544-4753-AB84-821F8F85C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03" y="761018"/>
            <a:ext cx="4538762" cy="25598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80096F1-5960-462D-BEA6-589ED4CB55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767" y="1805458"/>
            <a:ext cx="4231233" cy="2877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62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ВЕРБЛЮДЫ и ОСЛИКИ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55712" y="3486204"/>
            <a:ext cx="90882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Верблюды перевозили артиллерийские орудия, полевые кухни. Ослы доставляли боеприпасы, провизию, бревна для блиндажей, раненых солдат.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4F82DED-C1E5-4C6D-B83D-D02856C7BD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20" y="720307"/>
            <a:ext cx="3891858" cy="26514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FC50533-4669-4C6A-A228-263503FAD5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30" y="720307"/>
            <a:ext cx="3796207" cy="26594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465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0A85404-D51B-4C0A-970B-B8584F6EC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B6E38261-308F-46A5-8B5B-83C36510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ВЕРБЛЮДЫ Машка и Мишка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2CD48D3-3136-4E3B-B726-573F466B57EB}"/>
              </a:ext>
            </a:extLst>
          </p:cNvPr>
          <p:cNvSpPr txBox="1"/>
          <p:nvPr/>
        </p:nvSpPr>
        <p:spPr>
          <a:xfrm>
            <a:off x="30763" y="750714"/>
            <a:ext cx="5837381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Эти двум верблюдам удалось пройти всю войну и дойти до Берлина. Именно их артиллерийский расчет одним из первых открыл огонь по зданию Рейхстага. После войны они были помещены в Московский зоопарк, где и прожили еще 10 лет.</a:t>
            </a:r>
          </a:p>
          <a:p>
            <a:pPr>
              <a:spcBef>
                <a:spcPct val="20000"/>
              </a:spcBef>
            </a:pPr>
            <a:endParaRPr lang="ru-RU" sz="4000" dirty="0"/>
          </a:p>
          <a:p>
            <a:pPr lvl="0">
              <a:spcBef>
                <a:spcPct val="20000"/>
              </a:spcBef>
            </a:pPr>
            <a:endParaRPr lang="ru-RU" sz="40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F97899B-14B4-4A89-BEB1-8183E2FAB0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545" y="750714"/>
            <a:ext cx="3376692" cy="43344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231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1834</TotalTime>
  <Words>751</Words>
  <Application>Microsoft Office PowerPoint</Application>
  <PresentationFormat>Экран (4:3)</PresentationFormat>
  <Paragraphs>74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     ПРОЕКТ «Роль животных на войне»  4 «Д» класс МАОУ «Школа №21» г.о. Балашиха 2020 год.  </vt:lpstr>
      <vt:lpstr>ЭТАПЫ ПРОЕКТА</vt:lpstr>
      <vt:lpstr>ЭТАПЫ ПРОЕКТА</vt:lpstr>
      <vt:lpstr>ЭТАПЫ ПРОЕКТА</vt:lpstr>
      <vt:lpstr>ЭТАПЫ ПРОЕКТА</vt:lpstr>
      <vt:lpstr>Слайд 6</vt:lpstr>
      <vt:lpstr>ЛОШАДИ</vt:lpstr>
      <vt:lpstr>ВЕРБЛЮДЫ и ОСЛИКИ</vt:lpstr>
      <vt:lpstr>ВЕРБЛЮДЫ Машка и Мишка</vt:lpstr>
      <vt:lpstr>ОЛЕНИ</vt:lpstr>
      <vt:lpstr>ЛОСИ</vt:lpstr>
      <vt:lpstr>СОБАКИ</vt:lpstr>
      <vt:lpstr>СОБАКИ-МИНОИСКАТЕЛИ</vt:lpstr>
      <vt:lpstr>СОБАКИ- САНИТАРЫ</vt:lpstr>
      <vt:lpstr>СОБАКИ- ПОДРЫВНИКИ</vt:lpstr>
      <vt:lpstr>СОБАКИ - РАЗВЕДЧИКИ</vt:lpstr>
      <vt:lpstr>СТОРОЖЕВЫЕ СОБАКИ</vt:lpstr>
      <vt:lpstr>СОБАКИ - СВЯЗИСТЫ</vt:lpstr>
      <vt:lpstr>СОБАКИ - ДИВЕРСАНТЫ</vt:lpstr>
      <vt:lpstr>КОШКИ</vt:lpstr>
      <vt:lpstr>КОШКИ</vt:lpstr>
      <vt:lpstr>КОШКИ</vt:lpstr>
      <vt:lpstr>КОТ РЫЖИК</vt:lpstr>
      <vt:lpstr>МЫШИ</vt:lpstr>
      <vt:lpstr>ГОЛУБИ почтовые</vt:lpstr>
      <vt:lpstr>ГОЛУБИ - подрывники</vt:lpstr>
      <vt:lpstr>ДЕЛЬФИНЫ И ТЮЛЕНИ</vt:lpstr>
      <vt:lpstr>ДЕЛЬФИНЫ И ТЮЛЕНИ</vt:lpstr>
      <vt:lpstr>Трудно представить нашу Победу  без этих красивых и благородных животных. 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145</cp:revision>
  <dcterms:created xsi:type="dcterms:W3CDTF">2015-09-13T18:05:57Z</dcterms:created>
  <dcterms:modified xsi:type="dcterms:W3CDTF">2020-03-02T11:42:12Z</dcterms:modified>
</cp:coreProperties>
</file>