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2" r:id="rId2"/>
    <p:sldId id="259" r:id="rId3"/>
    <p:sldId id="260" r:id="rId4"/>
    <p:sldId id="273" r:id="rId5"/>
    <p:sldId id="279" r:id="rId6"/>
    <p:sldId id="262" r:id="rId7"/>
    <p:sldId id="261" r:id="rId8"/>
    <p:sldId id="264" r:id="rId9"/>
    <p:sldId id="265" r:id="rId10"/>
    <p:sldId id="263" r:id="rId11"/>
    <p:sldId id="266" r:id="rId12"/>
    <p:sldId id="267" r:id="rId13"/>
    <p:sldId id="268" r:id="rId14"/>
    <p:sldId id="276" r:id="rId15"/>
    <p:sldId id="269" r:id="rId16"/>
    <p:sldId id="270" r:id="rId17"/>
    <p:sldId id="277" r:id="rId18"/>
    <p:sldId id="271" r:id="rId19"/>
    <p:sldId id="275" r:id="rId20"/>
    <p:sldId id="274" r:id="rId21"/>
    <p:sldId id="27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ED5FE-80DB-4939-AA7F-5A89B5677D41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7B629-B1D2-4805-9980-6713243E54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617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317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78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473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669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448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21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13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527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21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08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433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EEFCA-35B5-4DE4-A399-B0A923C79A09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2DD66-1EC5-4D9F-A23C-27607AEC5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50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f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f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f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11" Type="http://schemas.openxmlformats.org/officeDocument/2006/relationships/image" Target="../media/image10.jpeg"/><Relationship Id="rId5" Type="http://schemas.openxmlformats.org/officeDocument/2006/relationships/image" Target="../media/image4.jpg"/><Relationship Id="rId10" Type="http://schemas.openxmlformats.org/officeDocument/2006/relationships/image" Target="../media/image9.jpeg"/><Relationship Id="rId4" Type="http://schemas.openxmlformats.org/officeDocument/2006/relationships/image" Target="../media/image3.jp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fif"/><Relationship Id="rId5" Type="http://schemas.openxmlformats.org/officeDocument/2006/relationships/image" Target="../media/image48.jfif"/><Relationship Id="rId4" Type="http://schemas.openxmlformats.org/officeDocument/2006/relationships/image" Target="../media/image47.jf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g"/><Relationship Id="rId12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f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f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f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2262" y="191192"/>
            <a:ext cx="113063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Все мы весело живём, в группе «Божьи коровки» </a:t>
            </a:r>
          </a:p>
          <a:p>
            <a:r>
              <a:rPr lang="ru-RU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Развиваемся, растем, и умнеем с каждым днём.</a:t>
            </a:r>
          </a:p>
          <a:p>
            <a:r>
              <a:rPr lang="ru-RU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Мы рисуем, мы гуляем, книги разные читаем.</a:t>
            </a:r>
          </a:p>
          <a:p>
            <a:r>
              <a:rPr lang="ru-RU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Много, что изобретаем,</a:t>
            </a:r>
          </a:p>
          <a:p>
            <a:r>
              <a:rPr lang="ru-RU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Никогда не унываем.</a:t>
            </a:r>
          </a:p>
          <a:p>
            <a:r>
              <a:rPr lang="ru-RU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Приходите к нам детишки</a:t>
            </a:r>
            <a:r>
              <a:rPr lang="en-US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:</a:t>
            </a:r>
          </a:p>
          <a:p>
            <a:r>
              <a:rPr lang="ru-RU" sz="36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И девчонки, и мальчишки!</a:t>
            </a:r>
            <a:endParaRPr lang="ru-RU" sz="3600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28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10" y="58189"/>
            <a:ext cx="3472534" cy="50957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8272" y="5162202"/>
            <a:ext cx="35509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сестра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лия Сергеевна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1" y="58190"/>
            <a:ext cx="3390596" cy="50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7277"/>
            <a:ext cx="12192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А вы хотите узнать, 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как мы весело живём 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в группе 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«Божьи коровки» ?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77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58213" y="5469775"/>
            <a:ext cx="68053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 потом польём цветочки,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Землю порыхлим.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Нам цветы спасибо скажут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Запахом своим!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8" y="101018"/>
            <a:ext cx="4438999" cy="52631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8063" y="5364150"/>
            <a:ext cx="37000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Сегодня дел невпроворот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Толпится у меня народ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Сейчас клиентку расчешу.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 вас на стрижку приглашу. 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878" y="124690"/>
            <a:ext cx="4761038" cy="534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55" y="103415"/>
            <a:ext cx="4519649" cy="52206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62" y="103415"/>
            <a:ext cx="4686725" cy="5277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180" y="5322586"/>
            <a:ext cx="37385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Есть профессия одна.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мне нравиться она!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Я призналась маме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«Хочется работать в школе!»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93457" y="5322586"/>
            <a:ext cx="34547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Я мечтаю быть врачом,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Приходите на прием.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Я совет хороший дам,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Мой массаж поможет вам!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3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31" y="174566"/>
            <a:ext cx="8460660" cy="60506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00591" y="310012"/>
            <a:ext cx="34547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Очень любим мы играть,</a:t>
            </a:r>
          </a:p>
          <a:p>
            <a:pPr algn="ctr"/>
            <a:r>
              <a:rPr 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б</a:t>
            </a:r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егать, прыгать, и скакать!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Только вот, бывает,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Дня нам не хватает… </a:t>
            </a:r>
          </a:p>
        </p:txBody>
      </p:sp>
    </p:spTree>
    <p:extLst>
      <p:ext uri="{BB962C8B-B14F-4D97-AF65-F5344CB8AC3E}">
        <p14:creationId xmlns:p14="http://schemas.microsoft.com/office/powerpoint/2010/main" val="37055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4"/>
          <a:stretch/>
        </p:blipFill>
        <p:spPr>
          <a:xfrm>
            <a:off x="74815" y="207818"/>
            <a:ext cx="8753302" cy="62761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65448" y="207818"/>
            <a:ext cx="3326552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Представление не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Спугните!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Сказку мы сейчас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Расскажем,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артисты всё покажем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82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93790" y="199500"/>
            <a:ext cx="39982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 садик нужно мне ходить,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Чтобы в школе лучшим быть.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Здесь мы учимся считать,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Буквы первые писать,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Стану я умнее в раз.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 отправлюсь в первый класс!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" y="66496"/>
            <a:ext cx="8204662" cy="558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77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45272" y="135994"/>
            <a:ext cx="3882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Самолёт смастерим мы сами,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Понесёмся над лесами,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 потом вернёмся к маме.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2" y="135994"/>
            <a:ext cx="8064731" cy="591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9531" y="374073"/>
            <a:ext cx="21643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Наши успехи</a:t>
            </a:r>
            <a:endParaRPr lang="ru-RU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1" y="1493977"/>
            <a:ext cx="1644717" cy="2290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483" y="1493977"/>
            <a:ext cx="2975236" cy="23160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784" y="1493977"/>
            <a:ext cx="3034147" cy="23160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71" y="4213759"/>
            <a:ext cx="1644717" cy="24281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784" y="4213759"/>
            <a:ext cx="3034147" cy="24281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328" y="1493977"/>
            <a:ext cx="1681352" cy="23160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483" y="4213759"/>
            <a:ext cx="2975236" cy="242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71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4928" y="1928552"/>
            <a:ext cx="63754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Наши праздники</a:t>
            </a:r>
            <a:endParaRPr lang="ru-RU" sz="6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14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4" y="2467027"/>
            <a:ext cx="1709548" cy="18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705" y="2404651"/>
            <a:ext cx="1858407" cy="18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288" y="2250077"/>
            <a:ext cx="1984712" cy="18988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144" y="2328144"/>
            <a:ext cx="1762125" cy="1902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941" y="2328144"/>
            <a:ext cx="1590675" cy="18451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4" y="4560093"/>
            <a:ext cx="1867114" cy="18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78" y="4558789"/>
            <a:ext cx="1913848" cy="18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164" y="4558789"/>
            <a:ext cx="1948636" cy="18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445" y="2345584"/>
            <a:ext cx="1878807" cy="19214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941" y="4558789"/>
            <a:ext cx="1964127" cy="180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273565" y="300334"/>
            <a:ext cx="44321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0" cap="none" spc="0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ПРИВЕТ !!!</a:t>
            </a:r>
            <a:endParaRPr lang="ru-RU" sz="60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38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7" t="26569" r="14900" b="15596"/>
          <a:stretch/>
        </p:blipFill>
        <p:spPr>
          <a:xfrm>
            <a:off x="97611" y="134907"/>
            <a:ext cx="5604919" cy="25830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807" y="110317"/>
            <a:ext cx="5381881" cy="26075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1" y="3441469"/>
            <a:ext cx="5604919" cy="27947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39643" y="2871935"/>
            <a:ext cx="3390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«День защитника отечества»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995126"/>
            <a:ext cx="3892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«Международный женский день»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611" y="6390235"/>
            <a:ext cx="1662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«Новый год»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807" y="3241267"/>
            <a:ext cx="5381881" cy="30037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39643" y="6359457"/>
            <a:ext cx="2489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«Праздник осени»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16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54233" y="900318"/>
            <a:ext cx="875432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Наша дверь всегда открыта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Не стесняйтесь приходите 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Здесь полным полно друзей</a:t>
            </a:r>
          </a:p>
          <a:p>
            <a:r>
              <a:rPr lang="ru-RU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Приходите поскорее !</a:t>
            </a:r>
            <a:endParaRPr lang="ru-RU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69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" y="3957868"/>
            <a:ext cx="1800000" cy="1694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35" y="3957868"/>
            <a:ext cx="1744426" cy="1694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656" y="2146274"/>
            <a:ext cx="1797863" cy="19028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064" y="2231464"/>
            <a:ext cx="1943100" cy="17325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" y="2228968"/>
            <a:ext cx="1778315" cy="16371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315" y="2146735"/>
            <a:ext cx="1925026" cy="18111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943" y="3957868"/>
            <a:ext cx="1640026" cy="18157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978" y="3898874"/>
            <a:ext cx="1777461" cy="19581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511" y="2146274"/>
            <a:ext cx="2119722" cy="1752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372" y="3928370"/>
            <a:ext cx="1984929" cy="1874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3273565" y="300334"/>
            <a:ext cx="44321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dirty="0" smtClean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ЭТО МЫ…</a:t>
            </a:r>
            <a:endParaRPr lang="ru-RU" sz="6000" b="0" cap="none" spc="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54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5728" y="415636"/>
            <a:ext cx="911339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Наш девиз</a:t>
            </a:r>
            <a:r>
              <a:rPr lang="en-US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:</a:t>
            </a:r>
            <a:endParaRPr lang="ru-RU" sz="5400" dirty="0" smtClean="0">
              <a:solidFill>
                <a:schemeClr val="accent2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«Мы на месте не сидим,</a:t>
            </a:r>
          </a:p>
          <a:p>
            <a:pPr algn="ctr"/>
            <a:r>
              <a:rPr lang="ru-RU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Всё нам в мире интересно,</a:t>
            </a:r>
          </a:p>
          <a:p>
            <a:pPr algn="ctr"/>
            <a:r>
              <a:rPr lang="ru-RU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Обо всем узнать хотим!»</a:t>
            </a:r>
            <a:endParaRPr lang="ru-RU" sz="5400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55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6911" y="415636"/>
            <a:ext cx="657103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Каждый день,</a:t>
            </a:r>
          </a:p>
          <a:p>
            <a:pPr algn="ctr"/>
            <a:r>
              <a:rPr lang="ru-RU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С улыбкой на лице</a:t>
            </a:r>
          </a:p>
          <a:p>
            <a:pPr algn="ctr"/>
            <a:r>
              <a:rPr lang="ru-RU" sz="54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Нас встречают!</a:t>
            </a:r>
            <a:endParaRPr lang="ru-RU" sz="5400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97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1" y="0"/>
            <a:ext cx="3435412" cy="4752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4821" y="4871257"/>
            <a:ext cx="2809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Силаева Ольга Викторовна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1526" y="4871258"/>
            <a:ext cx="3965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Дроздова Анастасия Алексеевна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526" y="0"/>
            <a:ext cx="3437659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1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040" y="26723"/>
            <a:ext cx="3237355" cy="482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48" y="26723"/>
            <a:ext cx="3332999" cy="44989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2040" y="4850723"/>
            <a:ext cx="331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Глазкова Екатерина Алексеевна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9348" y="4862746"/>
            <a:ext cx="30445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Антонова Мария Алексеевна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2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61" y="174566"/>
            <a:ext cx="3466408" cy="47465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2261" y="5029200"/>
            <a:ext cx="46280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Морозова Оксана Владимировна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160" y="174565"/>
            <a:ext cx="3358342" cy="47465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52160" y="5029200"/>
            <a:ext cx="3835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физкультуре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Зайцева Ирина Алексеевна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2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010" y="182880"/>
            <a:ext cx="3399906" cy="47216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2367" y="4821382"/>
            <a:ext cx="36091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Младший воспитатель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Алина Петровна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6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328</Words>
  <Application>Microsoft Office PowerPoint</Application>
  <PresentationFormat>Широкоэкранный</PresentationFormat>
  <Paragraphs>80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Timur</dc:creator>
  <cp:lastModifiedBy>Timur</cp:lastModifiedBy>
  <cp:revision>61</cp:revision>
  <dcterms:created xsi:type="dcterms:W3CDTF">2025-04-14T16:30:49Z</dcterms:created>
  <dcterms:modified xsi:type="dcterms:W3CDTF">2025-04-15T19:37:25Z</dcterms:modified>
</cp:coreProperties>
</file>