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55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28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672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60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14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20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941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446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98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29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02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1">
                <a:lumMod val="67000"/>
              </a:schemeClr>
            </a:gs>
            <a:gs pos="36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E990D-1718-483F-9F9B-D0869364A9FB}" type="datetimeFigureOut">
              <a:rPr lang="ru-RU" smtClean="0"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29336-8598-4F15-965A-8D1436BC9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8000">
              <a:schemeClr val="accent1">
                <a:lumMod val="67000"/>
              </a:schemeClr>
            </a:gs>
            <a:gs pos="36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31985" y="2244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НРМБДУ «Детский сад «Жемчужинка»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833" y="3241518"/>
            <a:ext cx="5060706" cy="2043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9877" y="2344615"/>
            <a:ext cx="10410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«ДАВАЙТЕ СОХРАНИМ!»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02523" y="5473561"/>
            <a:ext cx="9589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0066"/>
                </a:solidFill>
                <a:latin typeface="Comic Sans MS" panose="030F0702030302020204" pitchFamily="66" charset="0"/>
              </a:rPr>
              <a:t>Воспитатель: Симакова Людмила Александровна</a:t>
            </a:r>
            <a:endParaRPr lang="ru-RU" sz="2800" b="1" dirty="0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9028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8585" y="3241518"/>
            <a:ext cx="5040923" cy="283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6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8"/>
          <a:stretch/>
        </p:blipFill>
        <p:spPr>
          <a:xfrm>
            <a:off x="8418075" y="4104331"/>
            <a:ext cx="3069880" cy="24501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1747521" y="307023"/>
            <a:ext cx="8798559" cy="125761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6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Экологическая  </a:t>
            </a:r>
            <a:r>
              <a:rPr lang="ru-RU" sz="6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акция</a:t>
            </a:r>
          </a:p>
          <a:p>
            <a:pPr algn="ctr"/>
            <a:r>
              <a:rPr lang="ru-RU" sz="6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 «Международный день </a:t>
            </a:r>
            <a:r>
              <a:rPr lang="ru-RU" sz="6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домашних </a:t>
            </a:r>
            <a:r>
              <a:rPr lang="ru-RU" sz="6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effectLst/>
                <a:latin typeface="Arial Black" panose="020B0A04020102020204" pitchFamily="34" charset="0"/>
              </a:rPr>
              <a:t>животных»</a:t>
            </a:r>
          </a:p>
          <a:p>
            <a:pPr algn="ctr" rtl="0">
              <a:buNone/>
            </a:pP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36C0A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5040" y="1402080"/>
            <a:ext cx="1095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 акции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привлечение внимания детей  и взрослых к проблемам защиты животных,</a:t>
            </a: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что «они несут ответственность за тех, кого приручили». </a:t>
            </a: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25088" y="2417883"/>
            <a:ext cx="4219892" cy="3296981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Беседуя с детьми  о домашних животных, определи что, существует ряд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мультфильма «Стань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сделай мир ярче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!», узнали, как называют людей, которые помогают организовывать и ухаживать за такими животными;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Изготовили плакат, который поможет животным из приюта «Хвостики плюс» найти новых хозяев;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Вовлекли и своих родителей, раздавая буклеты  «Каждому нужен дом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конструктора «Домик для наших домашних любимцев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361" y="2205216"/>
            <a:ext cx="3146714" cy="20146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384" y="4428945"/>
            <a:ext cx="3188287" cy="21255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510" y="2320789"/>
            <a:ext cx="2295010" cy="22950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425088" y="6383300"/>
            <a:ext cx="4655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для старшего дошкольного возраста</a:t>
            </a: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8425" y="2430887"/>
            <a:ext cx="4157214" cy="38115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Просматривая презентацию  «Зимующие птицы»,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зимуют птицы, какие трудности испытывают зимой;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Рассмотрели виды кормушек для птиц, изготовили со взрослыми эко-кормушки;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Беседуя, узнали правила поведения у кормушки;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«Угощение для пернатых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кормушку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птичек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 Лего конструктора;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детско-родительскую выставку «Каждой птахе свой домик».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5" name="WordArt 3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1380701" y="225382"/>
            <a:ext cx="9244369" cy="128144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 rtl="0">
              <a:buNone/>
            </a:pPr>
            <a:r>
              <a:rPr lang="ru-RU" sz="105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Comic Sans MS" panose="030F0702030302020204" pitchFamily="66" charset="0"/>
              </a:rPr>
              <a:t>Экологическая  акция</a:t>
            </a:r>
          </a:p>
          <a:p>
            <a:pPr algn="ctr"/>
            <a:r>
              <a:rPr lang="ru-RU" sz="105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Comic Sans MS" panose="030F0702030302020204" pitchFamily="66" charset="0"/>
              </a:rPr>
              <a:t> «День зимующих птиц</a:t>
            </a:r>
            <a:r>
              <a:rPr lang="ru-RU" sz="105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effectLst/>
                <a:latin typeface="Comic Sans MS" panose="030F0702030302020204" pitchFamily="66" charset="0"/>
              </a:rPr>
              <a:t>»</a:t>
            </a:r>
          </a:p>
          <a:p>
            <a:pPr algn="ctr" rtl="0">
              <a:buNone/>
            </a:pPr>
            <a:endParaRPr lang="ru-RU" sz="5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E36C0A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0411" y="1301495"/>
            <a:ext cx="106036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Цель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акции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привлечение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внимание детей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 взрослых  к  проблемам зимующих птиц, прививать любовь, желание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заботитс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я о птицах, чтобы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облегчить для них период зимовки,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проявлять активную позицию по охране и защите птиц нашего края.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8" t="8247" r="7199" b="5976"/>
          <a:stretch/>
        </p:blipFill>
        <p:spPr>
          <a:xfrm>
            <a:off x="8351876" y="1958142"/>
            <a:ext cx="1959354" cy="14939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75"/>
          <a:stretch/>
        </p:blipFill>
        <p:spPr>
          <a:xfrm rot="16200000">
            <a:off x="4800094" y="4158115"/>
            <a:ext cx="2749645" cy="20730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13" y="4670423"/>
            <a:ext cx="3118514" cy="20790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544" y="3364023"/>
            <a:ext cx="3257372" cy="21715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951" y="2247395"/>
            <a:ext cx="2801307" cy="18675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594" y="2176061"/>
            <a:ext cx="1767266" cy="1324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8" name="Группа 17"/>
          <p:cNvGrpSpPr/>
          <p:nvPr/>
        </p:nvGrpSpPr>
        <p:grpSpPr>
          <a:xfrm>
            <a:off x="9810924" y="5279296"/>
            <a:ext cx="1883093" cy="1528871"/>
            <a:chOff x="8822921" y="4508534"/>
            <a:chExt cx="3109332" cy="2417739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9787" y="4508534"/>
              <a:ext cx="2952466" cy="221435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7" name="TextBox 16"/>
            <p:cNvSpPr txBox="1"/>
            <p:nvPr/>
          </p:nvSpPr>
          <p:spPr>
            <a:xfrm>
              <a:off x="8822921" y="6244873"/>
              <a:ext cx="2688611" cy="681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050" b="1" dirty="0" smtClean="0">
                  <a:solidFill>
                    <a:srgbClr val="002060"/>
                  </a:solidFill>
                </a:rPr>
                <a:t>«Кормушка из Лего» </a:t>
              </a:r>
            </a:p>
            <a:p>
              <a:pPr algn="ctr"/>
              <a:r>
                <a:rPr lang="ru-RU" sz="1050" b="1" dirty="0" smtClean="0">
                  <a:solidFill>
                    <a:srgbClr val="002060"/>
                  </a:solidFill>
                </a:rPr>
                <a:t> семья Исаковых</a:t>
              </a:r>
              <a:endParaRPr lang="ru-RU" sz="105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380025" y="6269557"/>
            <a:ext cx="4655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для старшего дошкольного возраста</a:t>
            </a: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13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324081" cy="634621"/>
          </a:xfrm>
        </p:spPr>
        <p:txBody>
          <a:bodyPr>
            <a:normAutofit fontScale="90000"/>
          </a:bodyPr>
          <a:lstStyle/>
          <a:p>
            <a:pPr algn="ctr"/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Экологическая  акция</a:t>
            </a:r>
            <a:b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</a:b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 </a:t>
            </a: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Arial Black" panose="020B0A04020102020204" pitchFamily="34" charset="0"/>
              </a:rPr>
              <a:t>«Всемирный день Земли»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399245" y="2481861"/>
            <a:ext cx="3932237" cy="3811588"/>
          </a:xfrm>
        </p:spPr>
        <p:txBody>
          <a:bodyPr>
            <a:normAutofit lnSpcReduction="10000"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Рассмотрели нашу планету Земля,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каким цветом выделено и обозначает, побеседовали о том, кому нужна вода;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Поиграли в игры «Кто где живет?», «Кто что ест?»;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Построили из конструктора  рыбок,  вода необходима, без воды им нельзя;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участие в изготовление ЭКО-ПОСТЕРА «Чистые берега» (аппликация готовых заготовок);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буклет для родителей «Чистые берега»;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творческой выставке детского сада.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245" y="1325176"/>
            <a:ext cx="114106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Цель акции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– привлечение внимание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детей к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проблемам планеты Земля,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дать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понятия День Земли - праздник чистой Воды, Земли и Воздуха - всего, что необходимо для жизни,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этот день люди всего мира наводят порядок в своем большом доме – планете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Земля.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15448" y="6211669"/>
            <a:ext cx="31491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для среднего возраста</a:t>
            </a:r>
            <a: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3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1828" y="2034520"/>
            <a:ext cx="2820489" cy="21153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130351" y="2097624"/>
            <a:ext cx="2652215" cy="198916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" t="-583" r="15729" b="32382"/>
          <a:stretch/>
        </p:blipFill>
        <p:spPr>
          <a:xfrm>
            <a:off x="7972612" y="3637701"/>
            <a:ext cx="2565731" cy="15746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95" y="4371232"/>
            <a:ext cx="3687739" cy="24584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818" y="5024728"/>
            <a:ext cx="1774525" cy="125295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627" y="4337253"/>
            <a:ext cx="1653070" cy="116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2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382</Words>
  <Application>Microsoft Office PowerPoint</Application>
  <PresentationFormat>Широкоэкранный</PresentationFormat>
  <Paragraphs>34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Comic Sans MS</vt:lpstr>
      <vt:lpstr>Times New Roman</vt:lpstr>
      <vt:lpstr>Wingdings</vt:lpstr>
      <vt:lpstr>Тема Office</vt:lpstr>
      <vt:lpstr>НРМБДУ «Детский сад «Жемчужинка»</vt:lpstr>
      <vt:lpstr>Презентация PowerPoint</vt:lpstr>
      <vt:lpstr>Экологическая  акция  «День зимующих птиц» </vt:lpstr>
      <vt:lpstr>Экологическая  акция  «Всемирный день Земли»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НРМБДУ «Детский сад «Жемчужинка»</dc:title>
  <dc:creator>User4</dc:creator>
  <cp:lastModifiedBy>User4</cp:lastModifiedBy>
  <cp:revision>19</cp:revision>
  <dcterms:created xsi:type="dcterms:W3CDTF">2021-04-19T16:56:06Z</dcterms:created>
  <dcterms:modified xsi:type="dcterms:W3CDTF">2021-04-23T04:55:36Z</dcterms:modified>
</cp:coreProperties>
</file>