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129d9dcff6713a528969a213ef3fc95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37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i.pinimg.com/originals/81/6c/12/816c12ab42d031d22f77051ed767109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065539" cy="4968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курсы Витале\3971eb8cede1faa73b72b2c3da7e5dc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32655"/>
            <a:ext cx="3034461" cy="3245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7" name="Picture 3" descr="C:\Users\User\Desktop\Витале 2 сент\image_6027b4fa7a6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096461" cy="5721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Новая папка (5)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esktop\Новая папка (5)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286125"/>
            <a:ext cx="4762500" cy="3571875"/>
          </a:xfrm>
          <a:prstGeom prst="rect">
            <a:avLst/>
          </a:prstGeom>
          <a:noFill/>
        </p:spPr>
      </p:pic>
      <p:pic>
        <p:nvPicPr>
          <p:cNvPr id="5" name="Picture 2" descr="C:\Users\User\Desktop\Новая папка (5)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4788024" cy="3645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User\Desktop\Новая папка (5)\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9979" y="0"/>
            <a:ext cx="4764021" cy="3573016"/>
          </a:xfrm>
          <a:prstGeom prst="rect">
            <a:avLst/>
          </a:prstGeom>
          <a:noFill/>
        </p:spPr>
      </p:pic>
      <p:pic>
        <p:nvPicPr>
          <p:cNvPr id="7" name="Picture 2" descr="C:\Users\User\Desktop\Новая папка (5)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764021" cy="3573016"/>
          </a:xfrm>
          <a:prstGeom prst="rect">
            <a:avLst/>
          </a:prstGeom>
          <a:noFill/>
        </p:spPr>
      </p:pic>
      <p:sp>
        <p:nvSpPr>
          <p:cNvPr id="9" name="5-конечная звезда 8"/>
          <p:cNvSpPr/>
          <p:nvPr/>
        </p:nvSpPr>
        <p:spPr>
          <a:xfrm>
            <a:off x="4788024" y="0"/>
            <a:ext cx="1547664" cy="1556792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10" name="5-конечная звезда 9"/>
          <p:cNvSpPr/>
          <p:nvPr/>
        </p:nvSpPr>
        <p:spPr>
          <a:xfrm>
            <a:off x="0" y="3717032"/>
            <a:ext cx="1656184" cy="1368152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4716016" y="3645024"/>
            <a:ext cx="1656184" cy="1368152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1619672" cy="1484784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 (5)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5883" y="2636912"/>
            <a:ext cx="5628117" cy="4221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User\Desktop\Новая папка (5)\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5052053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Desktop\Новая папка (5)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User\Downloads\2ebe0414dad48d6d992fc470446bc7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5982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2024-08-31T18:13:19Z</dcterms:created>
  <dcterms:modified xsi:type="dcterms:W3CDTF">2024-09-01T07:35:02Z</dcterms:modified>
</cp:coreProperties>
</file>