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7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1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8680"/>
            <a:ext cx="6239065" cy="5633331"/>
          </a:xfrm>
        </p:spPr>
      </p:pic>
    </p:spTree>
    <p:extLst>
      <p:ext uri="{BB962C8B-B14F-4D97-AF65-F5344CB8AC3E}">
        <p14:creationId xmlns:p14="http://schemas.microsoft.com/office/powerpoint/2010/main" val="28163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" r="-288" b="7079"/>
          <a:stretch/>
        </p:blipFill>
        <p:spPr>
          <a:xfrm>
            <a:off x="107504" y="1"/>
            <a:ext cx="9036496" cy="6857999"/>
          </a:xfrm>
        </p:spPr>
      </p:pic>
    </p:spTree>
    <p:extLst>
      <p:ext uri="{BB962C8B-B14F-4D97-AF65-F5344CB8AC3E}">
        <p14:creationId xmlns:p14="http://schemas.microsoft.com/office/powerpoint/2010/main" val="335020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96752"/>
            <a:ext cx="5688632" cy="4941533"/>
          </a:xfrm>
        </p:spPr>
      </p:pic>
    </p:spTree>
    <p:extLst>
      <p:ext uri="{BB962C8B-B14F-4D97-AF65-F5344CB8AC3E}">
        <p14:creationId xmlns:p14="http://schemas.microsoft.com/office/powerpoint/2010/main" val="2480562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05"/>
          <a:stretch/>
        </p:blipFill>
        <p:spPr>
          <a:xfrm>
            <a:off x="3469" y="0"/>
            <a:ext cx="9140532" cy="6858000"/>
          </a:xfrm>
        </p:spPr>
      </p:pic>
    </p:spTree>
    <p:extLst>
      <p:ext uri="{BB962C8B-B14F-4D97-AF65-F5344CB8AC3E}">
        <p14:creationId xmlns:p14="http://schemas.microsoft.com/office/powerpoint/2010/main" val="404677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" r="8377"/>
          <a:stretch/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2712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37"/>
          <a:stretch/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7316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5724128" cy="5715363"/>
          </a:xfrm>
        </p:spPr>
      </p:pic>
    </p:spTree>
    <p:extLst>
      <p:ext uri="{BB962C8B-B14F-4D97-AF65-F5344CB8AC3E}">
        <p14:creationId xmlns:p14="http://schemas.microsoft.com/office/powerpoint/2010/main" val="3461183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08720"/>
            <a:ext cx="6768752" cy="4829496"/>
          </a:xfrm>
        </p:spPr>
      </p:pic>
    </p:spTree>
    <p:extLst>
      <p:ext uri="{BB962C8B-B14F-4D97-AF65-F5344CB8AC3E}">
        <p14:creationId xmlns:p14="http://schemas.microsoft.com/office/powerpoint/2010/main" val="318366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19"/>
            <a:ext cx="9144000" cy="6621834"/>
          </a:xfrm>
        </p:spPr>
      </p:pic>
    </p:spTree>
    <p:extLst>
      <p:ext uri="{BB962C8B-B14F-4D97-AF65-F5344CB8AC3E}">
        <p14:creationId xmlns:p14="http://schemas.microsoft.com/office/powerpoint/2010/main" val="825626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254" y="1600200"/>
            <a:ext cx="6743492" cy="4114800"/>
          </a:xfrm>
        </p:spPr>
      </p:pic>
    </p:spTree>
    <p:extLst>
      <p:ext uri="{BB962C8B-B14F-4D97-AF65-F5344CB8AC3E}">
        <p14:creationId xmlns:p14="http://schemas.microsoft.com/office/powerpoint/2010/main" val="463820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" r="12893"/>
          <a:stretch/>
        </p:blipFill>
        <p:spPr>
          <a:xfrm>
            <a:off x="117987" y="0"/>
            <a:ext cx="9026013" cy="6858000"/>
          </a:xfrm>
        </p:spPr>
      </p:pic>
    </p:spTree>
    <p:extLst>
      <p:ext uri="{BB962C8B-B14F-4D97-AF65-F5344CB8AC3E}">
        <p14:creationId xmlns:p14="http://schemas.microsoft.com/office/powerpoint/2010/main" val="3563624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788" y="1600200"/>
            <a:ext cx="5792423" cy="4114800"/>
          </a:xfrm>
        </p:spPr>
      </p:pic>
    </p:spTree>
    <p:extLst>
      <p:ext uri="{BB962C8B-B14F-4D97-AF65-F5344CB8AC3E}">
        <p14:creationId xmlns:p14="http://schemas.microsoft.com/office/powerpoint/2010/main" val="50330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7" t="7865" r="8840" b="-7865"/>
          <a:stretch/>
        </p:blipFill>
        <p:spPr>
          <a:xfrm>
            <a:off x="-1" y="23896"/>
            <a:ext cx="9144001" cy="7312629"/>
          </a:xfrm>
        </p:spPr>
      </p:pic>
    </p:spTree>
    <p:extLst>
      <p:ext uri="{BB962C8B-B14F-4D97-AF65-F5344CB8AC3E}">
        <p14:creationId xmlns:p14="http://schemas.microsoft.com/office/powerpoint/2010/main" val="259868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Горизонт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Auditoria 21</dc:creator>
  <cp:lastModifiedBy>Нусратов</cp:lastModifiedBy>
  <cp:revision>3</cp:revision>
  <dcterms:created xsi:type="dcterms:W3CDTF">2025-01-10T09:55:48Z</dcterms:created>
  <dcterms:modified xsi:type="dcterms:W3CDTF">2025-02-17T11:06:20Z</dcterms:modified>
</cp:coreProperties>
</file>