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1" r:id="rId5"/>
    <p:sldId id="259" r:id="rId6"/>
    <p:sldId id="260" r:id="rId7"/>
    <p:sldId id="261" r:id="rId8"/>
    <p:sldId id="262" r:id="rId9"/>
    <p:sldId id="270" r:id="rId10"/>
    <p:sldId id="263" r:id="rId11"/>
    <p:sldId id="264" r:id="rId12"/>
    <p:sldId id="265" r:id="rId13"/>
    <p:sldId id="269" r:id="rId14"/>
    <p:sldId id="267" r:id="rId15"/>
    <p:sldId id="268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6E96792-1C2A-493E-8B8C-65DF45CF897D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CDDCDFF-43F2-4FF2-88C6-49DD9FDDF02A}">
      <dgm:prSet/>
      <dgm:spPr/>
      <dgm:t>
        <a:bodyPr/>
        <a:lstStyle/>
        <a:p>
          <a:endParaRPr lang="ru-RU"/>
        </a:p>
      </dgm:t>
    </dgm:pt>
    <dgm:pt modelId="{7308EA85-58C9-45C0-A0C0-698001CF8FEF}" type="parTrans" cxnId="{2120EC09-0784-4D2A-8ECD-E3205A6643F5}">
      <dgm:prSet/>
      <dgm:spPr/>
      <dgm:t>
        <a:bodyPr/>
        <a:lstStyle/>
        <a:p>
          <a:endParaRPr lang="ru-RU"/>
        </a:p>
      </dgm:t>
    </dgm:pt>
    <dgm:pt modelId="{39E651E5-14D1-44C2-B8FE-EC49E7FAD4C6}" type="sibTrans" cxnId="{2120EC09-0784-4D2A-8ECD-E3205A6643F5}">
      <dgm:prSet/>
      <dgm:spPr>
        <a:blipFill dpi="0" rotWithShape="1">
          <a:blip xmlns:r="http://schemas.openxmlformats.org/officeDocument/2006/relationships" r:embed="rId1"/>
          <a:srcRect/>
          <a:stretch>
            <a:fillRect l="2" r="609"/>
          </a:stretch>
        </a:blipFill>
      </dgm:spPr>
      <dgm:t>
        <a:bodyPr/>
        <a:lstStyle/>
        <a:p>
          <a:endParaRPr lang="ru-RU"/>
        </a:p>
      </dgm:t>
    </dgm:pt>
    <dgm:pt modelId="{B5C23002-57F9-48EF-A6A1-A631C3E7B931}">
      <dgm:prSet phldrT="[Текст]" phldr="1"/>
      <dgm:spPr/>
      <dgm:t>
        <a:bodyPr/>
        <a:lstStyle/>
        <a:p>
          <a:endParaRPr lang="ru-RU"/>
        </a:p>
      </dgm:t>
    </dgm:pt>
    <dgm:pt modelId="{CFDCB141-798A-4184-A77A-4525F48DE83B}" type="parTrans" cxnId="{7B85FE2F-E839-4628-B31E-4C6BB15482D7}">
      <dgm:prSet/>
      <dgm:spPr/>
      <dgm:t>
        <a:bodyPr/>
        <a:lstStyle/>
        <a:p>
          <a:endParaRPr lang="ru-RU"/>
        </a:p>
      </dgm:t>
    </dgm:pt>
    <dgm:pt modelId="{89E074D9-88DE-4BED-BC4B-372194BA1831}" type="sibTrans" cxnId="{7B85FE2F-E839-4628-B31E-4C6BB15482D7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DD8AE5-C7FC-418D-8410-9F7512074240}">
      <dgm:prSet phldrT="[Текст]" phldr="1"/>
      <dgm:spPr/>
      <dgm:t>
        <a:bodyPr/>
        <a:lstStyle/>
        <a:p>
          <a:endParaRPr lang="ru-RU"/>
        </a:p>
      </dgm:t>
    </dgm:pt>
    <dgm:pt modelId="{B1F32F38-B0E7-4E40-897E-4019F42C7DE5}" type="parTrans" cxnId="{ADD81266-E2DA-467F-8E08-84C3A05C63A1}">
      <dgm:prSet/>
      <dgm:spPr/>
      <dgm:t>
        <a:bodyPr/>
        <a:lstStyle/>
        <a:p>
          <a:endParaRPr lang="ru-RU"/>
        </a:p>
      </dgm:t>
    </dgm:pt>
    <dgm:pt modelId="{036B9D49-B022-4B1A-A246-F1D7A7C53108}" type="sibTrans" cxnId="{ADD81266-E2DA-467F-8E08-84C3A05C63A1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BB26451-C3EC-495E-BEC1-3CF09B5CD0BD}" type="pres">
      <dgm:prSet presAssocID="{C6E96792-1C2A-493E-8B8C-65DF45CF897D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A4FFD33-64FC-4AE0-8A35-850D9A71809C}" type="pres">
      <dgm:prSet presAssocID="{C6E96792-1C2A-493E-8B8C-65DF45CF897D}" presName="Name1" presStyleCnt="0"/>
      <dgm:spPr/>
    </dgm:pt>
    <dgm:pt modelId="{796D959D-A4F9-4D3E-A89F-30A6A35055C8}" type="pres">
      <dgm:prSet presAssocID="{39E651E5-14D1-44C2-B8FE-EC49E7FAD4C6}" presName="picture_1" presStyleCnt="0"/>
      <dgm:spPr/>
    </dgm:pt>
    <dgm:pt modelId="{168AEFEA-CA48-4D4A-BBC8-72FD878F6052}" type="pres">
      <dgm:prSet presAssocID="{39E651E5-14D1-44C2-B8FE-EC49E7FAD4C6}" presName="pictureRepeatNode" presStyleLbl="alignImgPlace1" presStyleIdx="0" presStyleCnt="3" custScaleX="111711" custScaleY="102550" custLinFactNeighborX="-19657" custLinFactNeighborY="-11009"/>
      <dgm:spPr/>
      <dgm:t>
        <a:bodyPr/>
        <a:lstStyle/>
        <a:p>
          <a:endParaRPr lang="ru-RU"/>
        </a:p>
      </dgm:t>
    </dgm:pt>
    <dgm:pt modelId="{54F68067-C585-4981-8D21-AC10660D0BF7}" type="pres">
      <dgm:prSet presAssocID="{0CDDCDFF-43F2-4FF2-88C6-49DD9FDDF02A}" presName="text_1" presStyleLbl="node1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6308E-C99A-45B1-83C6-3220DEC1BA89}" type="pres">
      <dgm:prSet presAssocID="{89E074D9-88DE-4BED-BC4B-372194BA1831}" presName="picture_2" presStyleCnt="0"/>
      <dgm:spPr/>
    </dgm:pt>
    <dgm:pt modelId="{98D642DF-C4F3-458E-9DDB-4B987E5DE30F}" type="pres">
      <dgm:prSet presAssocID="{89E074D9-88DE-4BED-BC4B-372194BA1831}" presName="pictureRepeatNode" presStyleLbl="alignImgPlace1" presStyleIdx="1" presStyleCnt="3" custScaleX="153376" custScaleY="160085" custLinFactNeighborX="33897" custLinFactNeighborY="342"/>
      <dgm:spPr/>
      <dgm:t>
        <a:bodyPr/>
        <a:lstStyle/>
        <a:p>
          <a:endParaRPr lang="ru-RU"/>
        </a:p>
      </dgm:t>
    </dgm:pt>
    <dgm:pt modelId="{AB47D35E-7DA0-41C0-8833-C1A0762F8D4A}" type="pres">
      <dgm:prSet presAssocID="{B5C23002-57F9-48EF-A6A1-A631C3E7B931}" presName="line_2" presStyleLbl="parChTrans1D1" presStyleIdx="0" presStyleCnt="2" custLinFactNeighborX="-2360" custLinFactNeighborY="17258"/>
      <dgm:spPr/>
    </dgm:pt>
    <dgm:pt modelId="{2DD874B0-289D-4949-AF3D-0D6792AB5709}" type="pres">
      <dgm:prSet presAssocID="{B5C23002-57F9-48EF-A6A1-A631C3E7B931}" presName="textparent_2" presStyleLbl="node1" presStyleIdx="0" presStyleCnt="0"/>
      <dgm:spPr/>
    </dgm:pt>
    <dgm:pt modelId="{5EAE2E89-77D4-4A8C-A69E-3E3E5A9C0E1A}" type="pres">
      <dgm:prSet presAssocID="{B5C23002-57F9-48EF-A6A1-A631C3E7B931}" presName="text_2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294CC3-7386-41CD-8FD1-261F7A6DED3C}" type="pres">
      <dgm:prSet presAssocID="{036B9D49-B022-4B1A-A246-F1D7A7C53108}" presName="picture_3" presStyleCnt="0"/>
      <dgm:spPr/>
    </dgm:pt>
    <dgm:pt modelId="{C5365262-47EE-4898-855E-81714FDBD780}" type="pres">
      <dgm:prSet presAssocID="{036B9D49-B022-4B1A-A246-F1D7A7C53108}" presName="pictureRepeatNode" presStyleLbl="alignImgPlace1" presStyleIdx="2" presStyleCnt="3" custScaleX="158715" custScaleY="151376" custLinFactNeighborX="41460" custLinFactNeighborY="-3095"/>
      <dgm:spPr/>
      <dgm:t>
        <a:bodyPr/>
        <a:lstStyle/>
        <a:p>
          <a:endParaRPr lang="ru-RU"/>
        </a:p>
      </dgm:t>
    </dgm:pt>
    <dgm:pt modelId="{A3F7B5CF-D195-4499-9BA1-55AF0EB104FC}" type="pres">
      <dgm:prSet presAssocID="{6DDD8AE5-C7FC-418D-8410-9F7512074240}" presName="line_3" presStyleLbl="parChTrans1D1" presStyleIdx="1" presStyleCnt="2" custLinFactY="-95266" custLinFactNeighborX="44661" custLinFactNeighborY="-100000"/>
      <dgm:spPr/>
    </dgm:pt>
    <dgm:pt modelId="{3B35CC26-E8E4-4330-A087-7828E8D62A96}" type="pres">
      <dgm:prSet presAssocID="{6DDD8AE5-C7FC-418D-8410-9F7512074240}" presName="textparent_3" presStyleLbl="node1" presStyleIdx="0" presStyleCnt="0"/>
      <dgm:spPr/>
    </dgm:pt>
    <dgm:pt modelId="{37984D2D-8AAD-481C-8A50-70A76E931B38}" type="pres">
      <dgm:prSet presAssocID="{6DDD8AE5-C7FC-418D-8410-9F7512074240}" presName="text_3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A997469-FEB1-4975-8954-C044066AC1D5}" type="presOf" srcId="{B5C23002-57F9-48EF-A6A1-A631C3E7B931}" destId="{5EAE2E89-77D4-4A8C-A69E-3E3E5A9C0E1A}" srcOrd="0" destOrd="0" presId="urn:microsoft.com/office/officeart/2008/layout/CircularPictureCallout"/>
    <dgm:cxn modelId="{CFABD5DA-4C5B-41FB-88E3-74636A4092EA}" type="presOf" srcId="{89E074D9-88DE-4BED-BC4B-372194BA1831}" destId="{98D642DF-C4F3-458E-9DDB-4B987E5DE30F}" srcOrd="0" destOrd="0" presId="urn:microsoft.com/office/officeart/2008/layout/CircularPictureCallout"/>
    <dgm:cxn modelId="{784F2974-F465-42E5-A7F0-A6D70C9C3727}" type="presOf" srcId="{0CDDCDFF-43F2-4FF2-88C6-49DD9FDDF02A}" destId="{54F68067-C585-4981-8D21-AC10660D0BF7}" srcOrd="0" destOrd="0" presId="urn:microsoft.com/office/officeart/2008/layout/CircularPictureCallout"/>
    <dgm:cxn modelId="{ADD81266-E2DA-467F-8E08-84C3A05C63A1}" srcId="{C6E96792-1C2A-493E-8B8C-65DF45CF897D}" destId="{6DDD8AE5-C7FC-418D-8410-9F7512074240}" srcOrd="2" destOrd="0" parTransId="{B1F32F38-B0E7-4E40-897E-4019F42C7DE5}" sibTransId="{036B9D49-B022-4B1A-A246-F1D7A7C53108}"/>
    <dgm:cxn modelId="{2120EC09-0784-4D2A-8ECD-E3205A6643F5}" srcId="{C6E96792-1C2A-493E-8B8C-65DF45CF897D}" destId="{0CDDCDFF-43F2-4FF2-88C6-49DD9FDDF02A}" srcOrd="0" destOrd="0" parTransId="{7308EA85-58C9-45C0-A0C0-698001CF8FEF}" sibTransId="{39E651E5-14D1-44C2-B8FE-EC49E7FAD4C6}"/>
    <dgm:cxn modelId="{07DBB8AF-7ACE-497A-ACF3-4B63AA7E2D95}" type="presOf" srcId="{6DDD8AE5-C7FC-418D-8410-9F7512074240}" destId="{37984D2D-8AAD-481C-8A50-70A76E931B38}" srcOrd="0" destOrd="0" presId="urn:microsoft.com/office/officeart/2008/layout/CircularPictureCallout"/>
    <dgm:cxn modelId="{F6F9BCE2-35A8-4122-BE29-81071C65E175}" type="presOf" srcId="{C6E96792-1C2A-493E-8B8C-65DF45CF897D}" destId="{CBB26451-C3EC-495E-BEC1-3CF09B5CD0BD}" srcOrd="0" destOrd="0" presId="urn:microsoft.com/office/officeart/2008/layout/CircularPictureCallout"/>
    <dgm:cxn modelId="{7B85FE2F-E839-4628-B31E-4C6BB15482D7}" srcId="{C6E96792-1C2A-493E-8B8C-65DF45CF897D}" destId="{B5C23002-57F9-48EF-A6A1-A631C3E7B931}" srcOrd="1" destOrd="0" parTransId="{CFDCB141-798A-4184-A77A-4525F48DE83B}" sibTransId="{89E074D9-88DE-4BED-BC4B-372194BA1831}"/>
    <dgm:cxn modelId="{BCB56F3C-993A-447E-9C88-C98EA85FD11D}" type="presOf" srcId="{39E651E5-14D1-44C2-B8FE-EC49E7FAD4C6}" destId="{168AEFEA-CA48-4D4A-BBC8-72FD878F6052}" srcOrd="0" destOrd="0" presId="urn:microsoft.com/office/officeart/2008/layout/CircularPictureCallout"/>
    <dgm:cxn modelId="{025AC22B-31E4-4A84-A894-5BAE02D3E594}" type="presOf" srcId="{036B9D49-B022-4B1A-A246-F1D7A7C53108}" destId="{C5365262-47EE-4898-855E-81714FDBD780}" srcOrd="0" destOrd="0" presId="urn:microsoft.com/office/officeart/2008/layout/CircularPictureCallout"/>
    <dgm:cxn modelId="{88D15D5D-4976-48D3-A542-3E6AEB1FA88B}" type="presParOf" srcId="{CBB26451-C3EC-495E-BEC1-3CF09B5CD0BD}" destId="{CA4FFD33-64FC-4AE0-8A35-850D9A71809C}" srcOrd="0" destOrd="0" presId="urn:microsoft.com/office/officeart/2008/layout/CircularPictureCallout"/>
    <dgm:cxn modelId="{64466274-18C8-4743-956E-D0AF6B363FA3}" type="presParOf" srcId="{CA4FFD33-64FC-4AE0-8A35-850D9A71809C}" destId="{796D959D-A4F9-4D3E-A89F-30A6A35055C8}" srcOrd="0" destOrd="0" presId="urn:microsoft.com/office/officeart/2008/layout/CircularPictureCallout"/>
    <dgm:cxn modelId="{33B56A6C-0E53-4706-92E2-605FB25CCCC7}" type="presParOf" srcId="{796D959D-A4F9-4D3E-A89F-30A6A35055C8}" destId="{168AEFEA-CA48-4D4A-BBC8-72FD878F6052}" srcOrd="0" destOrd="0" presId="urn:microsoft.com/office/officeart/2008/layout/CircularPictureCallout"/>
    <dgm:cxn modelId="{18B9C73A-5061-4F8B-A793-261A7F306D39}" type="presParOf" srcId="{CA4FFD33-64FC-4AE0-8A35-850D9A71809C}" destId="{54F68067-C585-4981-8D21-AC10660D0BF7}" srcOrd="1" destOrd="0" presId="urn:microsoft.com/office/officeart/2008/layout/CircularPictureCallout"/>
    <dgm:cxn modelId="{0F0B6837-CEF8-4C85-9A55-44B61B008727}" type="presParOf" srcId="{CA4FFD33-64FC-4AE0-8A35-850D9A71809C}" destId="{A186308E-C99A-45B1-83C6-3220DEC1BA89}" srcOrd="2" destOrd="0" presId="urn:microsoft.com/office/officeart/2008/layout/CircularPictureCallout"/>
    <dgm:cxn modelId="{28A0241E-2D21-4414-AA20-E62A798B3390}" type="presParOf" srcId="{A186308E-C99A-45B1-83C6-3220DEC1BA89}" destId="{98D642DF-C4F3-458E-9DDB-4B987E5DE30F}" srcOrd="0" destOrd="0" presId="urn:microsoft.com/office/officeart/2008/layout/CircularPictureCallout"/>
    <dgm:cxn modelId="{DB2A5F97-C0E5-404D-8AE9-A533E55A9156}" type="presParOf" srcId="{CA4FFD33-64FC-4AE0-8A35-850D9A71809C}" destId="{AB47D35E-7DA0-41C0-8833-C1A0762F8D4A}" srcOrd="3" destOrd="0" presId="urn:microsoft.com/office/officeart/2008/layout/CircularPictureCallout"/>
    <dgm:cxn modelId="{30538261-59C2-4875-9F80-D7703B9CA751}" type="presParOf" srcId="{CA4FFD33-64FC-4AE0-8A35-850D9A71809C}" destId="{2DD874B0-289D-4949-AF3D-0D6792AB5709}" srcOrd="4" destOrd="0" presId="urn:microsoft.com/office/officeart/2008/layout/CircularPictureCallout"/>
    <dgm:cxn modelId="{5371461A-8596-477B-A11E-0D3AD1AFCED5}" type="presParOf" srcId="{2DD874B0-289D-4949-AF3D-0D6792AB5709}" destId="{5EAE2E89-77D4-4A8C-A69E-3E3E5A9C0E1A}" srcOrd="0" destOrd="0" presId="urn:microsoft.com/office/officeart/2008/layout/CircularPictureCallout"/>
    <dgm:cxn modelId="{4BBFB92A-B280-4D0A-8A1C-B9B3F5383256}" type="presParOf" srcId="{CA4FFD33-64FC-4AE0-8A35-850D9A71809C}" destId="{C1294CC3-7386-41CD-8FD1-261F7A6DED3C}" srcOrd="5" destOrd="0" presId="urn:microsoft.com/office/officeart/2008/layout/CircularPictureCallout"/>
    <dgm:cxn modelId="{04ECF428-4721-4F24-B9FC-0D6C676D1927}" type="presParOf" srcId="{C1294CC3-7386-41CD-8FD1-261F7A6DED3C}" destId="{C5365262-47EE-4898-855E-81714FDBD780}" srcOrd="0" destOrd="0" presId="urn:microsoft.com/office/officeart/2008/layout/CircularPictureCallout"/>
    <dgm:cxn modelId="{7BB9038D-6CE5-4162-8132-E2B8DA1EC14B}" type="presParOf" srcId="{CA4FFD33-64FC-4AE0-8A35-850D9A71809C}" destId="{A3F7B5CF-D195-4499-9BA1-55AF0EB104FC}" srcOrd="6" destOrd="0" presId="urn:microsoft.com/office/officeart/2008/layout/CircularPictureCallout"/>
    <dgm:cxn modelId="{EC3BF561-56D1-4138-B4A6-620A69464609}" type="presParOf" srcId="{CA4FFD33-64FC-4AE0-8A35-850D9A71809C}" destId="{3B35CC26-E8E4-4330-A087-7828E8D62A96}" srcOrd="7" destOrd="0" presId="urn:microsoft.com/office/officeart/2008/layout/CircularPictureCallout"/>
    <dgm:cxn modelId="{BFFB91CF-984A-465A-9523-BE7F61DDE4D3}" type="presParOf" srcId="{3B35CC26-E8E4-4330-A087-7828E8D62A96}" destId="{37984D2D-8AAD-481C-8A50-70A76E931B38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F7B5CF-D195-4499-9BA1-55AF0EB104FC}">
      <dsp:nvSpPr>
        <dsp:cNvPr id="0" name=""/>
        <dsp:cNvSpPr/>
      </dsp:nvSpPr>
      <dsp:spPr>
        <a:xfrm>
          <a:off x="4248455" y="3528392"/>
          <a:ext cx="3522181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47D35E-7DA0-41C0-8833-C1A0762F8D4A}">
      <dsp:nvSpPr>
        <dsp:cNvPr id="0" name=""/>
        <dsp:cNvSpPr/>
      </dsp:nvSpPr>
      <dsp:spPr>
        <a:xfrm>
          <a:off x="2592290" y="1152128"/>
          <a:ext cx="3522181" cy="0"/>
        </a:xfrm>
        <a:prstGeom prst="line">
          <a:avLst/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68AEFEA-CA48-4D4A-BBC8-72FD878F6052}">
      <dsp:nvSpPr>
        <dsp:cNvPr id="0" name=""/>
        <dsp:cNvSpPr/>
      </dsp:nvSpPr>
      <dsp:spPr>
        <a:xfrm>
          <a:off x="0" y="0"/>
          <a:ext cx="4384026" cy="4024509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l="2" r="609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4F68067-C585-4981-8D21-AC10660D0BF7}">
      <dsp:nvSpPr>
        <dsp:cNvPr id="0" name=""/>
        <dsp:cNvSpPr/>
      </dsp:nvSpPr>
      <dsp:spPr>
        <a:xfrm>
          <a:off x="1419594" y="2493959"/>
          <a:ext cx="2511639" cy="1295063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/>
        </a:p>
      </dsp:txBody>
      <dsp:txXfrm>
        <a:off x="1419594" y="2493959"/>
        <a:ext cx="2511639" cy="1295063"/>
      </dsp:txXfrm>
    </dsp:sp>
    <dsp:sp modelId="{98D642DF-C4F3-458E-9DDB-4B987E5DE30F}">
      <dsp:nvSpPr>
        <dsp:cNvPr id="0" name=""/>
        <dsp:cNvSpPr/>
      </dsp:nvSpPr>
      <dsp:spPr>
        <a:xfrm>
          <a:off x="5567856" y="-27007"/>
          <a:ext cx="2257178" cy="2355912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AE2E89-77D4-4A8C-A69E-3E3E5A9C0E1A}">
      <dsp:nvSpPr>
        <dsp:cNvPr id="0" name=""/>
        <dsp:cNvSpPr/>
      </dsp:nvSpPr>
      <dsp:spPr>
        <a:xfrm>
          <a:off x="6933427" y="410083"/>
          <a:ext cx="162864" cy="1471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933427" y="410083"/>
        <a:ext cx="162864" cy="1471663"/>
      </dsp:txXfrm>
    </dsp:sp>
    <dsp:sp modelId="{C5365262-47EE-4898-855E-81714FDBD780}">
      <dsp:nvSpPr>
        <dsp:cNvPr id="0" name=""/>
        <dsp:cNvSpPr/>
      </dsp:nvSpPr>
      <dsp:spPr>
        <a:xfrm>
          <a:off x="5513121" y="2439267"/>
          <a:ext cx="2335750" cy="2227745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7984D2D-8AAD-481C-8A50-70A76E931B38}">
      <dsp:nvSpPr>
        <dsp:cNvPr id="0" name=""/>
        <dsp:cNvSpPr/>
      </dsp:nvSpPr>
      <dsp:spPr>
        <a:xfrm>
          <a:off x="6933427" y="2862856"/>
          <a:ext cx="162864" cy="147166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0" rIns="19050" bIns="0" numCol="1" spcCol="1270" anchor="ctr" anchorCtr="0">
          <a:noAutofit/>
        </a:bodyPr>
        <a:lstStyle/>
        <a:p>
          <a:pPr lvl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6933427" y="2862856"/>
        <a:ext cx="162864" cy="14716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03.02.2020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718" y="-45351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avatars.mds.yandex.net/get-zen_doc/1362552/pub_5d15b7d5a765af00ad45783c_5d15c2dc8ecdd900ae0c7b11/scale_12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84" t="6673" r="25218" b="9166"/>
          <a:stretch/>
        </p:blipFill>
        <p:spPr bwMode="auto">
          <a:xfrm>
            <a:off x="3794444" y="407635"/>
            <a:ext cx="1112806" cy="153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image.freepik.com/free-vector/_1308-24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766" b="14449"/>
          <a:stretch/>
        </p:blipFill>
        <p:spPr bwMode="auto">
          <a:xfrm>
            <a:off x="1763688" y="2150334"/>
            <a:ext cx="6096721" cy="4254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0288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47564" y="476672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каком зажиме </a:t>
            </a:r>
            <a:r>
              <a:rPr 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лобзика сначала закрепляют пилку?</a:t>
            </a:r>
          </a:p>
        </p:txBody>
      </p:sp>
      <p:pic>
        <p:nvPicPr>
          <p:cNvPr id="7" name="Picture 9" descr="Выпиливаем_из_фанеры_стр_00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4350" y="1412776"/>
            <a:ext cx="5524500" cy="34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31540" y="5496155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Пилку в лобзике закрепляют </a:t>
            </a:r>
            <a:r>
              <a:rPr lang="ru-RU" alt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сначала </a:t>
            </a:r>
            <a:r>
              <a:rPr lang="ru-RU" alt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нижнем, а затем в верхнем зажиме</a:t>
            </a:r>
            <a:endParaRPr lang="ru-RU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109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8209" y="404664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выпиливания лобзиком </a:t>
            </a:r>
            <a:r>
              <a:rPr lang="ru-RU" alt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применяют </a:t>
            </a:r>
          </a:p>
          <a:p>
            <a:pPr algn="ctr"/>
            <a:r>
              <a:rPr lang="ru-RU" alt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выпиловочный </a:t>
            </a:r>
            <a:r>
              <a:rPr lang="ru-RU" altLang="ru-RU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столик.</a:t>
            </a:r>
            <a:endParaRPr lang="ru-RU" alt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s://ds03.infourok.ru/uploads/ex/134b/00061a42-a5febed1/img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407"/>
          <a:stretch/>
        </p:blipFill>
        <p:spPr bwMode="auto">
          <a:xfrm>
            <a:off x="539551" y="1235660"/>
            <a:ext cx="7769961" cy="4929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91680" y="4653136"/>
            <a:ext cx="1512168" cy="5760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0518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9552" y="1131812"/>
            <a:ext cx="820891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1.Работу выполняй хорошо подготовленным лобзиком.</a:t>
            </a:r>
          </a:p>
          <a:p>
            <a:pPr algn="just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2.Во время работы не наклоняйся низко над изделием; следи, чтобы лобзик располагался вертикально.</a:t>
            </a:r>
          </a:p>
          <a:p>
            <a:pPr algn="just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3.Во время выпиливания нельзя держать левую руку близко к полотну пилки.</a:t>
            </a:r>
          </a:p>
          <a:p>
            <a:pPr algn="just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4.При выпиливании не делай рывков лобзиком и не допускай изгибов пилки.</a:t>
            </a:r>
          </a:p>
          <a:p>
            <a:pPr algn="just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5.Не сдувай опилки, применяй для этого щётку-смётку.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404664"/>
            <a:ext cx="6264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Правила техники безопасности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00826" y="1142984"/>
            <a:ext cx="1224136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072066" y="1500174"/>
            <a:ext cx="792088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286248" y="1928802"/>
            <a:ext cx="1656184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524328" y="2301727"/>
            <a:ext cx="936104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99992" y="3068960"/>
            <a:ext cx="972108" cy="383768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6000760" y="3786190"/>
            <a:ext cx="1800200" cy="369332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7142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55776" y="404664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Критерии оценки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3569" y="2761142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Аккуратность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7611" y="345272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7611" y="4149080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Завершённость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s://4.bp.blogspot.com/-z2nZY0e-OL4/V-gYJCiQpaI/AAAAAAAABVs/qHqHn3U4HNcD2PQjJ173i-Arm00xyXeDACLcB/w1200-h630-p-k-no-nu/checklis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391562"/>
            <a:ext cx="3513616" cy="184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97611" y="1484784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Качество в соответствии с требованиями выпиливания лобзиком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3211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xn--c1an2ao.xn--p1ai/wp-content/uploads/2019/09/y8429CwG3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49" t="31073" r="12679" b="19528"/>
          <a:stretch/>
        </p:blipFill>
        <p:spPr bwMode="auto">
          <a:xfrm>
            <a:off x="651607" y="476672"/>
            <a:ext cx="4175185" cy="1811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suvenirproff.ru/image/cache/catalog/suveniry_raznye/coster_heart-1000x75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88" t="7177" r="16609" b="4579"/>
          <a:stretch/>
        </p:blipFill>
        <p:spPr bwMode="auto">
          <a:xfrm>
            <a:off x="467544" y="2996952"/>
            <a:ext cx="3312368" cy="3214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s://dqzrr9k4bjpzk.cloudfront.net/images/1036257/3636511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247249"/>
            <a:ext cx="4208876" cy="4208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4400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620688"/>
            <a:ext cx="44644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Рефлексия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1205463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Критериальное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оценивание</a:t>
            </a:r>
            <a:endParaRPr 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725144"/>
            <a:ext cx="5328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Эмоциональное оценивание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5096" y="1772816"/>
            <a:ext cx="7629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Качество в соответствии с требованиями выпиливания лобзиком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3569" y="2604502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Аккуратность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9528" y="3140968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5096" y="3695816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Завершённость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s://www.obrazov.org/upload/iblock/cad/cad181e865604643b3b1f79b539f639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57540"/>
            <a:ext cx="3477247" cy="3667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2196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95936" y="908720"/>
            <a:ext cx="40645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>
              <a:buFont typeface="Wingdings" pitchFamily="2" charset="2"/>
              <a:buChar char="ü"/>
            </a:pP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</a:rPr>
              <a:t>У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</a:rPr>
              <a:t>красить </a:t>
            </a:r>
            <a:r>
              <a:rPr lang="ru-RU" sz="3200" b="1" dirty="0">
                <a:solidFill>
                  <a:srgbClr val="0070C0"/>
                </a:solidFill>
                <a:latin typeface="Times New Roman" pitchFamily="18" charset="0"/>
              </a:rPr>
              <a:t>изделие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5122" name="Picture 2" descr="https://avatars.mds.yandex.net/get-zen_doc/1864855/pub_5dc87789042363115e30442b_5dc87bee9ed2982a511bb64a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148467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990" y="1830015"/>
            <a:ext cx="4936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Усовершенствовать его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69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https://www.sunhome.ru/i/cards/84/veselie-otkritki-den-svyatogo-valentina.xx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67212"/>
            <a:ext cx="8352928" cy="6214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3182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mediaurok.ucoz.net/kliparti/1/ramka_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25290"/>
            <a:ext cx="9165477" cy="688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3528" y="5373216"/>
            <a:ext cx="835292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упить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подарок любимому человеку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или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сделать его своими руками?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897967896"/>
              </p:ext>
            </p:extLst>
          </p:nvPr>
        </p:nvGraphicFramePr>
        <p:xfrm>
          <a:off x="611560" y="332656"/>
          <a:ext cx="7848872" cy="4680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030647" y="1988840"/>
            <a:ext cx="5760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7" y="332656"/>
            <a:ext cx="3347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91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" y="-9667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s01.urokinachalki.ru/e/000c61-00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69" y="1406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100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" y="-9667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www.patientadvocates.com/sites/default/files/Health_Detectiv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817906"/>
            <a:ext cx="3160300" cy="392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13559" y="764704"/>
            <a:ext cx="49685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стоимость подарка, купленного в магазине, и подарка, сделанного своими руками.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49563" y="2204864"/>
            <a:ext cx="48965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Какой подарок предпочитает большинство гостей? (опрос)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Кому может быть адресован?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Каким должен быть подарок?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60095" y="4221088"/>
            <a:ext cx="489418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Выбор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материала для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подарка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 сделать подарок? (технологическая карта)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ü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2454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https://avatars.mds.yandex.net/get-pdb/1511346/9d6ffa13-b8e3-46fd-ac66-f14549379fd3/s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8241" y="896444"/>
            <a:ext cx="8147517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2069296">
            <a:off x="6388200" y="1304075"/>
            <a:ext cx="20675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340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3548" y="404664"/>
            <a:ext cx="81369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 данных словах буквы перепутаны. </a:t>
            </a:r>
            <a:endParaRPr lang="ru-RU" alt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alt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кизбол</a:t>
            </a:r>
            <a:endParaRPr lang="ru-RU" altLang="ru-RU" sz="2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нефара</a:t>
            </a:r>
            <a:endParaRPr lang="ru-RU" altLang="ru-RU" sz="2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калип</a:t>
            </a:r>
            <a:endParaRPr lang="ru-RU" altLang="ru-RU" sz="2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товзагока</a:t>
            </a:r>
            <a:endParaRPr lang="ru-RU" altLang="ru-RU" sz="2800" b="1" dirty="0" smtClean="0">
              <a:solidFill>
                <a:srgbClr val="6633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altLang="ru-RU" sz="2800" b="1" dirty="0" err="1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лоши</a:t>
            </a:r>
            <a:endParaRPr lang="ru-RU" altLang="ru-RU" b="1" dirty="0">
              <a:solidFill>
                <a:srgbClr val="6633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67743" y="129697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лобзик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796136" y="1752819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фанера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652120" y="2174379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пилка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623520" y="256490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заготовка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86446" y="3000372"/>
            <a:ext cx="14835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шило</a:t>
            </a:r>
            <a:endParaRPr lang="ru-RU" altLang="ru-RU" sz="2400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74095" y="5733256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Лобзик –</a:t>
            </a:r>
            <a:r>
              <a:rPr lang="ru-RU" alt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b="1" dirty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инструмент для выпиливания изделий из древесины и фанеры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s://cdn0.iconfinder.com/data/icons/construction-tools-filled-color/300/230894Untitled-3-51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3548" y="2904331"/>
            <a:ext cx="2828924" cy="2828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774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https://ds03.infourok.ru/uploads/ex/134b/00061a42-a5febed1/img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529" t="16615" r="6876" b="27939"/>
          <a:stretch/>
        </p:blipFill>
        <p:spPr bwMode="auto">
          <a:xfrm>
            <a:off x="467544" y="949369"/>
            <a:ext cx="4501662" cy="4394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716016" y="620688"/>
            <a:ext cx="19442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 – </a:t>
            </a:r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рамка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340768"/>
            <a:ext cx="16812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 – ручка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8024" y="2132856"/>
            <a:ext cx="34579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 – зажимные гайки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828285" y="2780928"/>
            <a:ext cx="17197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8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 – пилка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6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 fontScale="90000"/>
          </a:bodyPr>
          <a:lstStyle/>
          <a:p>
            <a:pPr algn="l" eaLnBrk="1" hangingPunct="1"/>
            <a:r>
              <a:rPr lang="ru-RU" altLang="ru-RU" sz="2400" b="1" u="sng" smtClean="0"/>
              <a:t/>
            </a:r>
            <a:br>
              <a:rPr lang="ru-RU" altLang="ru-RU" sz="2400" b="1" u="sng" smtClean="0"/>
            </a:br>
            <a:r>
              <a:rPr lang="ru-RU" altLang="ru-RU" sz="2400" b="1" u="sng" smtClean="0"/>
              <a:t/>
            </a:r>
            <a:br>
              <a:rPr lang="ru-RU" altLang="ru-RU" sz="2400" b="1" u="sng" smtClean="0"/>
            </a:br>
            <a:endParaRPr lang="ru-RU" altLang="ru-RU" sz="2400" b="1" smtClean="0">
              <a:solidFill>
                <a:srgbClr val="663300"/>
              </a:solidFill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322388" y="404813"/>
            <a:ext cx="6451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altLang="ru-RU" sz="2800" b="1">
                <a:solidFill>
                  <a:srgbClr val="CC3300"/>
                </a:solidFill>
              </a:rPr>
              <a:t>Повторение изученного материала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17463" y="1341438"/>
            <a:ext cx="91519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altLang="ru-RU" sz="3200" b="1" dirty="0">
                <a:solidFill>
                  <a:srgbClr val="0000FF"/>
                </a:solidFill>
              </a:rPr>
              <a:t>На каком из рисунков изображено </a:t>
            </a:r>
          </a:p>
          <a:p>
            <a:pPr algn="ctr"/>
            <a:r>
              <a:rPr lang="ru-RU" altLang="ru-RU" sz="3200" b="1" dirty="0">
                <a:solidFill>
                  <a:srgbClr val="0000FF"/>
                </a:solidFill>
              </a:rPr>
              <a:t>правильное закрепление пилки в лобзике? </a:t>
            </a:r>
          </a:p>
        </p:txBody>
      </p:sp>
      <p:pic>
        <p:nvPicPr>
          <p:cNvPr id="19464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2924175"/>
            <a:ext cx="8785225" cy="2344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827088" y="5589588"/>
            <a:ext cx="2160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663300"/>
                </a:solidFill>
              </a:rPr>
              <a:t>Правильно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492500" y="5589588"/>
            <a:ext cx="23764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663300"/>
                </a:solidFill>
              </a:rPr>
              <a:t>Неправильно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300788" y="5589588"/>
            <a:ext cx="23764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2400" b="1">
                <a:solidFill>
                  <a:srgbClr val="663300"/>
                </a:solidFill>
              </a:rPr>
              <a:t>Неправильно</a:t>
            </a:r>
          </a:p>
        </p:txBody>
      </p:sp>
      <p:pic>
        <p:nvPicPr>
          <p:cNvPr id="9" name="Picture 4" descr="https://cdn.pixabay.com/photo/2017/02/21/14/58/frame-2086258_6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5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801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1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5" grpId="0"/>
      <p:bldP spid="19466" grpId="0"/>
      <p:bldP spid="1946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236</Words>
  <Application>Microsoft Office PowerPoint</Application>
  <PresentationFormat>Экран (4:3)</PresentationFormat>
  <Paragraphs>60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  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Пользователь</cp:lastModifiedBy>
  <cp:revision>24</cp:revision>
  <dcterms:created xsi:type="dcterms:W3CDTF">2020-01-31T15:37:46Z</dcterms:created>
  <dcterms:modified xsi:type="dcterms:W3CDTF">2020-02-03T08:57:20Z</dcterms:modified>
</cp:coreProperties>
</file>