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8"/>
  </p:notes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70" r:id="rId9"/>
    <p:sldId id="265" r:id="rId10"/>
    <p:sldId id="261" r:id="rId11"/>
    <p:sldId id="262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36807-2D35-48AF-A6A6-45B348EF8BD7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145C2-9BC5-425C-A2F8-DC61B5F938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842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D145C2-9BC5-425C-A2F8-DC61B5F9387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1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1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733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52231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2737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683678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2065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244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74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956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143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4261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0993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0580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43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495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31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F579D-DEA5-49A0-A3B5-88DD61C8D451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B175614-0098-4EFB-A05D-BA34DF76D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4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036496" cy="2979762"/>
          </a:xfrm>
        </p:spPr>
        <p:txBody>
          <a:bodyPr/>
          <a:lstStyle/>
          <a:p>
            <a:pPr algn="ctr"/>
            <a:r>
              <a:rPr lang="ru-RU" dirty="0" smtClean="0"/>
              <a:t>Дороги,</a:t>
            </a:r>
            <a:br>
              <a:rPr lang="ru-RU" dirty="0" smtClean="0"/>
            </a:br>
            <a:r>
              <a:rPr lang="ru-RU" dirty="0" smtClean="0"/>
              <a:t> которые мы выбираем.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400" b="1" dirty="0" smtClean="0"/>
              <a:t>Автор </a:t>
            </a:r>
            <a:r>
              <a:rPr lang="ru-RU" sz="1400" b="1" dirty="0" err="1" smtClean="0"/>
              <a:t>Садовенко</a:t>
            </a:r>
            <a:r>
              <a:rPr lang="ru-RU" sz="1400" b="1" dirty="0" smtClean="0"/>
              <a:t> Любовь Владимировна, </a:t>
            </a:r>
          </a:p>
          <a:p>
            <a:pPr algn="ctr"/>
            <a:r>
              <a:rPr lang="ru-RU" sz="1400" b="1" dirty="0" smtClean="0"/>
              <a:t>классный руководитель 9 класса</a:t>
            </a:r>
          </a:p>
          <a:p>
            <a:pPr algn="ctr"/>
            <a:r>
              <a:rPr lang="ru-RU" sz="1400" b="1" dirty="0" smtClean="0"/>
              <a:t> МОУ «СОШ с. </a:t>
            </a:r>
            <a:r>
              <a:rPr lang="ru-RU" sz="1400" b="1" dirty="0" err="1" smtClean="0"/>
              <a:t>Миусс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Ершовского</a:t>
            </a:r>
            <a:r>
              <a:rPr lang="ru-RU" sz="1400" b="1" dirty="0" smtClean="0"/>
              <a:t> района Саратовской области» </a:t>
            </a:r>
          </a:p>
          <a:p>
            <a:pPr algn="ctr"/>
            <a:r>
              <a:rPr lang="ru-RU" sz="1400" b="1" dirty="0" smtClean="0"/>
              <a:t>им. Героя Советского Союза И.М. Трифонова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52589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сельской библиотеке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algn="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905000"/>
            <a:ext cx="4860032" cy="4332312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Друзья мои, хочу я вам сказать –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Хоть мы живем в эпоху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</a:rPr>
              <a:t>атомного </a:t>
            </a:r>
            <a:r>
              <a:rPr lang="ru-RU" sz="2000" b="1" dirty="0">
                <a:solidFill>
                  <a:prstClr val="black"/>
                </a:solidFill>
              </a:rPr>
              <a:t>века,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Ни зал компьютерный, ни </a:t>
            </a:r>
            <a:r>
              <a:rPr lang="ru-RU" sz="2000" b="1" dirty="0" smtClean="0">
                <a:solidFill>
                  <a:prstClr val="black"/>
                </a:solidFill>
              </a:rPr>
              <a:t>выход</a:t>
            </a:r>
          </a:p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в Интернет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Не смогут заменить </a:t>
            </a:r>
            <a:r>
              <a:rPr lang="ru-RU" sz="2000" b="1" dirty="0" smtClean="0">
                <a:solidFill>
                  <a:prstClr val="black"/>
                </a:solidFill>
              </a:rPr>
              <a:t>общенье</a:t>
            </a:r>
          </a:p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с человеком.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Недаром говорят, кто в этом знает толк: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Как одолела хворь телесная –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</a:rPr>
              <a:t>беги </a:t>
            </a:r>
            <a:r>
              <a:rPr lang="ru-RU" sz="2000" b="1" dirty="0">
                <a:solidFill>
                  <a:prstClr val="black"/>
                </a:solidFill>
              </a:rPr>
              <a:t>в аптеку.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А если вдруг душа болит –</a:t>
            </a:r>
          </a:p>
          <a:p>
            <a:pPr marL="0" lvl="0" indent="0" algn="ctr">
              <a:buNone/>
            </a:pPr>
            <a:r>
              <a:rPr lang="ru-RU" sz="2000" b="1" dirty="0">
                <a:solidFill>
                  <a:prstClr val="black"/>
                </a:solidFill>
              </a:rPr>
              <a:t>Спеши, мой друг, в библиотеку</a:t>
            </a:r>
            <a:r>
              <a:rPr lang="ru-RU" b="1" dirty="0">
                <a:solidFill>
                  <a:prstClr val="black"/>
                </a:solidFill>
              </a:rPr>
              <a:t>. </a:t>
            </a:r>
          </a:p>
          <a:p>
            <a:endParaRPr lang="ru-RU" dirty="0"/>
          </a:p>
        </p:txBody>
      </p:sp>
      <p:pic>
        <p:nvPicPr>
          <p:cNvPr id="3074" name="Picture 2" descr="I:\фото\Новая папка\IMG_20210126_1411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865"/>
          <a:stretch/>
        </p:blipFill>
        <p:spPr bwMode="auto">
          <a:xfrm>
            <a:off x="-468560" y="1124744"/>
            <a:ext cx="36004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I:\фото\Новая папка\IMG_20210126_141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757601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874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то\Новая папка\IMG_20210126_1413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90" t="-4566" r="-7690" b="4566"/>
          <a:stretch/>
        </p:blipFill>
        <p:spPr bwMode="auto">
          <a:xfrm>
            <a:off x="1043608" y="1340768"/>
            <a:ext cx="3888432" cy="5165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548680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сельской библиотеке.</a:t>
            </a:r>
          </a:p>
          <a:p>
            <a:pPr algn="ctr"/>
            <a:r>
              <a:rPr lang="ru-RU" dirty="0" smtClean="0"/>
              <a:t> Подбор материала к классному часу.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1628800"/>
            <a:ext cx="3888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Особый дом – библиотека.</a:t>
            </a:r>
          </a:p>
          <a:p>
            <a:r>
              <a:rPr lang="ru-RU" b="1" dirty="0" smtClean="0"/>
              <a:t>Сюда, как в храм, народ спешит.</a:t>
            </a:r>
          </a:p>
          <a:p>
            <a:r>
              <a:rPr lang="ru-RU" b="1" dirty="0" smtClean="0"/>
              <a:t>Здесь все для блага человека,</a:t>
            </a:r>
          </a:p>
          <a:p>
            <a:r>
              <a:rPr lang="ru-RU" b="1" dirty="0" smtClean="0"/>
              <a:t>Но больше все же для души.</a:t>
            </a:r>
          </a:p>
          <a:p>
            <a:r>
              <a:rPr lang="ru-RU" b="1" dirty="0" smtClean="0"/>
              <a:t>Здесь люди трудятся святые,</a:t>
            </a:r>
          </a:p>
          <a:p>
            <a:r>
              <a:rPr lang="ru-RU" b="1" dirty="0" smtClean="0"/>
              <a:t>И это правда, а не лесть.</a:t>
            </a:r>
          </a:p>
          <a:p>
            <a:r>
              <a:rPr lang="ru-RU" b="1" dirty="0" smtClean="0"/>
              <a:t>Сердца, - что слитки золотые,</a:t>
            </a:r>
          </a:p>
          <a:p>
            <a:r>
              <a:rPr lang="ru-RU" b="1" dirty="0" smtClean="0"/>
              <a:t>И доброта, и ум, и честь.</a:t>
            </a:r>
          </a:p>
          <a:p>
            <a:r>
              <a:rPr lang="ru-RU" b="1" dirty="0" smtClean="0"/>
              <a:t>Почетен труд ваш кропотливый</a:t>
            </a:r>
          </a:p>
          <a:p>
            <a:r>
              <a:rPr lang="ru-RU" b="1" dirty="0" smtClean="0"/>
              <a:t>У всех народов всех времен.</a:t>
            </a:r>
          </a:p>
          <a:p>
            <a:r>
              <a:rPr lang="ru-RU" b="1" dirty="0" smtClean="0"/>
              <a:t>Вам, пахари на книжной ниве,</a:t>
            </a:r>
          </a:p>
          <a:p>
            <a:r>
              <a:rPr lang="ru-RU" b="1" dirty="0" smtClean="0"/>
              <a:t>Сегодня низкий вам поклон!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8382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фото\Новая папка\IMG_20210126_141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456384" cy="3395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476672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Пробуем себя в роли библиотекаря</a:t>
            </a:r>
            <a:endParaRPr lang="ru-RU" sz="2800" b="1" dirty="0"/>
          </a:p>
        </p:txBody>
      </p:sp>
      <p:pic>
        <p:nvPicPr>
          <p:cNvPr id="1027" name="Picture 3" descr="I:\фото\Новая папка\IMG_20210126_1413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4155926" cy="4309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789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фото\Новая папка\IMG_20210126_1412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4032448" cy="4218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1628799"/>
            <a:ext cx="36004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 smtClean="0"/>
              <a:t>На </a:t>
            </a:r>
            <a:r>
              <a:rPr lang="ru-RU" sz="1400" dirty="0"/>
              <a:t>полках, в тишине библиотек,</a:t>
            </a:r>
            <a:br>
              <a:rPr lang="ru-RU" sz="1400" dirty="0"/>
            </a:br>
            <a:r>
              <a:rPr lang="ru-RU" sz="1400" dirty="0"/>
              <a:t>То радость вдруг охватит, то волненье,</a:t>
            </a:r>
            <a:br>
              <a:rPr lang="ru-RU" sz="1400" dirty="0"/>
            </a:br>
            <a:r>
              <a:rPr lang="ru-RU" sz="1400" dirty="0"/>
              <a:t>Ведь книга каждая – как будто человек.</a:t>
            </a:r>
            <a:br>
              <a:rPr lang="ru-RU" sz="1400" dirty="0"/>
            </a:br>
            <a:r>
              <a:rPr lang="ru-RU" sz="1400" dirty="0"/>
              <a:t>Одна - стара, мудра, зачитана до дыр,</a:t>
            </a:r>
            <a:br>
              <a:rPr lang="ru-RU" sz="1400" dirty="0"/>
            </a:br>
            <a:r>
              <a:rPr lang="ru-RU" sz="1400" dirty="0"/>
              <a:t>В другой - все необычно, странно, ново.</a:t>
            </a:r>
          </a:p>
          <a:p>
            <a:pPr fontAlgn="base"/>
            <a:r>
              <a:rPr lang="ru-RU" sz="1400" dirty="0"/>
              <a:t>Мне книги открывают целый мир,</a:t>
            </a:r>
          </a:p>
          <a:p>
            <a:pPr fontAlgn="base"/>
            <a:r>
              <a:rPr lang="ru-RU" sz="1400" dirty="0"/>
              <a:t>За шагом шаг иду от слова к слову.</a:t>
            </a:r>
            <a:br>
              <a:rPr lang="ru-RU" sz="1400" dirty="0"/>
            </a:br>
            <a:r>
              <a:rPr lang="ru-RU" sz="1400" dirty="0"/>
              <a:t>На Севере могу я побывать</a:t>
            </a:r>
          </a:p>
          <a:p>
            <a:pPr fontAlgn="base"/>
            <a:r>
              <a:rPr lang="ru-RU" sz="1400" dirty="0"/>
              <a:t>И в тропиках - там, где растут бананы.</a:t>
            </a:r>
          </a:p>
          <a:p>
            <a:pPr fontAlgn="base"/>
            <a:r>
              <a:rPr lang="ru-RU" sz="1400" dirty="0"/>
              <a:t>Какая радость - открывать, читать</a:t>
            </a:r>
            <a:br>
              <a:rPr lang="ru-RU" sz="1400" dirty="0"/>
            </a:br>
            <a:r>
              <a:rPr lang="ru-RU" sz="1400" dirty="0"/>
              <a:t>Рассказы, сказки, повести, романы!</a:t>
            </a:r>
            <a:br>
              <a:rPr lang="ru-RU" sz="1400" dirty="0"/>
            </a:br>
            <a:r>
              <a:rPr lang="ru-RU" sz="1400" dirty="0"/>
              <a:t>Могу узнать, что было век назад,</a:t>
            </a:r>
            <a:br>
              <a:rPr lang="ru-RU" sz="1400" dirty="0"/>
            </a:br>
            <a:r>
              <a:rPr lang="ru-RU" sz="1400" dirty="0"/>
              <a:t>И что когда-нибудь, наверно, будет.</a:t>
            </a:r>
            <a:br>
              <a:rPr lang="ru-RU" sz="1400" dirty="0"/>
            </a:br>
            <a:r>
              <a:rPr lang="ru-RU" sz="1400" dirty="0"/>
              <a:t>О многом книги людям говорят,</a:t>
            </a:r>
            <a:br>
              <a:rPr lang="ru-RU" sz="1400" dirty="0"/>
            </a:br>
            <a:r>
              <a:rPr lang="ru-RU" sz="1400" dirty="0"/>
              <a:t>Во многом книги помогают людям.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8064" y="260648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/>
          </a:p>
          <a:p>
            <a:r>
              <a:rPr lang="ru-RU" sz="2800" b="1" dirty="0" smtClean="0"/>
              <a:t>Пробуем себя…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18829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фото\IMG_20210128_092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136"/>
            <a:ext cx="4083918" cy="4897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54868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Дошкольная группа «Пчёлки»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52120" y="1772816"/>
            <a:ext cx="30963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Воспитатель детского сада  Веневцева Елена Николаевна рассказывает о своей профессии. Она сказала, что главное в нашей работе –</a:t>
            </a:r>
          </a:p>
          <a:p>
            <a:pPr algn="ctr"/>
            <a:r>
              <a:rPr lang="ru-RU" sz="2000" b="1" dirty="0" smtClean="0"/>
              <a:t> это любовь к детям.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24828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то\IMG_20210128_0922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3587528" cy="4763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048" y="1340768"/>
            <a:ext cx="374441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Быть воспитателем не просто, Ведь деток много, он – </a:t>
            </a:r>
            <a:r>
              <a:rPr lang="ru-RU" dirty="0" smtClean="0"/>
              <a:t>один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Их обучать по мере роста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Чтоб каждый стал вдруг вундеркинд. </a:t>
            </a:r>
            <a:endParaRPr lang="ru-RU" dirty="0" smtClean="0"/>
          </a:p>
          <a:p>
            <a:pPr algn="ctr"/>
            <a:r>
              <a:rPr lang="ru-RU" dirty="0" smtClean="0"/>
              <a:t>Кого </a:t>
            </a:r>
            <a:r>
              <a:rPr lang="ru-RU" dirty="0"/>
              <a:t>погладить по головке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Ну а кого и наказать. </a:t>
            </a:r>
            <a:endParaRPr lang="ru-RU" dirty="0" smtClean="0"/>
          </a:p>
          <a:p>
            <a:pPr algn="ctr"/>
            <a:r>
              <a:rPr lang="ru-RU" dirty="0" smtClean="0"/>
              <a:t>И </a:t>
            </a:r>
            <a:r>
              <a:rPr lang="ru-RU" dirty="0"/>
              <a:t>знать различные уловки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Чтоб завлекать уметь ребят. </a:t>
            </a:r>
            <a:endParaRPr lang="ru-RU" dirty="0" smtClean="0"/>
          </a:p>
          <a:p>
            <a:pPr algn="ctr"/>
            <a:r>
              <a:rPr lang="ru-RU" dirty="0" smtClean="0"/>
              <a:t>Быть </a:t>
            </a:r>
            <a:r>
              <a:rPr lang="ru-RU" dirty="0"/>
              <a:t>воспитателем – прекрасно! </a:t>
            </a:r>
            <a:endParaRPr lang="ru-RU" dirty="0" smtClean="0"/>
          </a:p>
          <a:p>
            <a:pPr algn="ctr"/>
            <a:r>
              <a:rPr lang="ru-RU" dirty="0" smtClean="0"/>
              <a:t>Быть </a:t>
            </a:r>
            <a:r>
              <a:rPr lang="ru-RU" dirty="0"/>
              <a:t>мамой – тысячам детей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И ежедневно, </a:t>
            </a:r>
            <a:r>
              <a:rPr lang="ru-RU" dirty="0" smtClean="0"/>
              <a:t>ежечасно</a:t>
            </a:r>
          </a:p>
          <a:p>
            <a:pPr algn="ctr"/>
            <a:r>
              <a:rPr lang="ru-RU" dirty="0" smtClean="0"/>
              <a:t> Ставать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счастливей и мудрей</a:t>
            </a:r>
            <a:r>
              <a:rPr lang="ru-RU" sz="2000" dirty="0" smtClean="0"/>
              <a:t>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9442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54288" y="116632"/>
            <a:ext cx="6589712" cy="100811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Прекрасных профессий на свете не счесть – </a:t>
            </a:r>
            <a:br>
              <a:rPr lang="ru-RU" sz="2000" b="1" dirty="0" smtClean="0"/>
            </a:br>
            <a:r>
              <a:rPr lang="ru-RU" sz="2000" b="1" dirty="0" smtClean="0"/>
              <a:t>и каждой профессии слава и честь!</a:t>
            </a:r>
            <a:endParaRPr lang="ru-RU" sz="2000" b="1" dirty="0"/>
          </a:p>
        </p:txBody>
      </p:sp>
      <p:pic>
        <p:nvPicPr>
          <p:cNvPr id="1026" name="Picture 2" descr="C:\Users\Директор\Desktop\профе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6438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Цели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pPr lvl="0"/>
            <a:r>
              <a:rPr lang="ru-RU" sz="2800" dirty="0"/>
              <a:t>помочь учащимся ориентироваться в огромном мире </a:t>
            </a:r>
            <a:r>
              <a:rPr lang="ru-RU" sz="2800" dirty="0" smtClean="0"/>
              <a:t>профессий. </a:t>
            </a:r>
            <a:endParaRPr lang="ru-RU" sz="2800" dirty="0"/>
          </a:p>
          <a:p>
            <a:pPr marL="0" indent="0">
              <a:buNone/>
            </a:pPr>
            <a:r>
              <a:rPr lang="ru-RU" dirty="0" smtClean="0"/>
              <a:t>                                   </a:t>
            </a:r>
            <a:r>
              <a:rPr lang="ru-RU" b="1" dirty="0" smtClean="0"/>
              <a:t>Задачи:</a:t>
            </a:r>
          </a:p>
          <a:p>
            <a:pPr lvl="0"/>
            <a:r>
              <a:rPr lang="ru-RU" sz="2800" dirty="0"/>
              <a:t>сформировать у учащихся активную позицию по отношению к выбору будущей профессии;</a:t>
            </a:r>
          </a:p>
          <a:p>
            <a:pPr lvl="0"/>
            <a:r>
              <a:rPr lang="ru-RU" sz="2800" dirty="0"/>
              <a:t>научить соотносить требования, предъявляемые профессией, с индивидуальными </a:t>
            </a:r>
            <a:r>
              <a:rPr lang="ru-RU" sz="2800" dirty="0" smtClean="0"/>
              <a:t>качествами.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18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Выбор профессии – это не просто “кем быть”, это и выбор принадлежности к определенной социальной группе, это и определение будущего круга общения, стиля жизни и, возможно, всей своей судьбы.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691680" y="3053706"/>
            <a:ext cx="3448267" cy="3399629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/>
              <a:t>Что может быть важнее в семнадцать лет, чем выбор профессии, которой будет посвящена вся твоя дальнейшая жизнь?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62024"/>
            <a:ext cx="3024335" cy="3387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73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2415" y="404664"/>
            <a:ext cx="5894577" cy="603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919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Есть много профессий, хороших и разных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9800" y="626238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020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346859"/>
            <a:ext cx="3008313" cy="116205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332656"/>
            <a:ext cx="5111750" cy="585311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1454858"/>
            <a:ext cx="4176464" cy="5214502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Медицинская сестра –  одна из  самых древних и уважаемых профессий.  Испокон веков сердобольные женщины выхаживали тяжелобольных. </a:t>
            </a:r>
            <a:r>
              <a:rPr lang="ru-RU" sz="1600" b="1" dirty="0"/>
              <a:t> </a:t>
            </a:r>
            <a:r>
              <a:rPr lang="ru-RU" sz="1600" b="1" dirty="0" smtClean="0"/>
              <a:t>Своим ежедневным уходом, посильной помощью и поддержкой, ободряющим словом они помогали больным быстрее выздороветь, порой возвращая их «с того света» к полноценной жизни.</a:t>
            </a:r>
          </a:p>
          <a:p>
            <a:r>
              <a:rPr lang="ru-RU" sz="1600" b="1" dirty="0" smtClean="0"/>
              <a:t>Современная медицинская сестра – это квалифицированный специалист, который выполняет назначения врача по лечению и уходу за больными.</a:t>
            </a:r>
            <a:endParaRPr lang="ru-RU" sz="1600" b="1" dirty="0"/>
          </a:p>
        </p:txBody>
      </p:sp>
      <p:pic>
        <p:nvPicPr>
          <p:cNvPr id="1026" name="Picture 2" descr="I:\фото\Новая папка\IMG_20210127_08475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98"/>
          <a:stretch/>
        </p:blipFill>
        <p:spPr bwMode="auto">
          <a:xfrm>
            <a:off x="837681" y="1358771"/>
            <a:ext cx="352839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404664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Экскурсия</a:t>
            </a:r>
          </a:p>
          <a:p>
            <a:pPr algn="ctr"/>
            <a:r>
              <a:rPr lang="ru-RU" sz="2800" b="1" dirty="0" smtClean="0"/>
              <a:t> в местный ФАП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149080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r>
              <a:rPr lang="ru-RU" dirty="0" smtClean="0"/>
              <a:t>Медсестра </a:t>
            </a:r>
            <a:r>
              <a:rPr lang="ru-RU" dirty="0" err="1" smtClean="0"/>
              <a:t>ФАПа</a:t>
            </a:r>
            <a:r>
              <a:rPr lang="ru-RU" dirty="0" smtClean="0"/>
              <a:t> рассказывает девочкам о своей профессии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978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фото\Новая папка\IMG_20210126_1117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04" t="3906" b="22424"/>
          <a:stretch/>
        </p:blipFill>
        <p:spPr bwMode="auto">
          <a:xfrm>
            <a:off x="796375" y="1286763"/>
            <a:ext cx="3466989" cy="39634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8810" y="2080321"/>
            <a:ext cx="3983094" cy="40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332656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Встречи с интересными людьми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5085184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dirty="0" err="1" smtClean="0"/>
              <a:t>Капиталина</a:t>
            </a:r>
            <a:r>
              <a:rPr lang="ru-RU" dirty="0" smtClean="0"/>
              <a:t> Константиновна Иванова- учитель начальных классов. </a:t>
            </a:r>
          </a:p>
          <a:p>
            <a:pPr algn="ctr"/>
            <a:r>
              <a:rPr lang="ru-RU" dirty="0" smtClean="0"/>
              <a:t>43 года проработала она в школе. </a:t>
            </a:r>
          </a:p>
          <a:p>
            <a:pPr algn="ctr"/>
            <a:r>
              <a:rPr lang="ru-RU" dirty="0" smtClean="0"/>
              <a:t>Ей есть что рассказать </a:t>
            </a:r>
          </a:p>
          <a:p>
            <a:pPr algn="ctr"/>
            <a:r>
              <a:rPr lang="ru-RU" dirty="0" smtClean="0"/>
              <a:t>нашим учащимся.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62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фото\Новая папка\IMG_20210126_1118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3672408" cy="4756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I:\фото\Новая папка\IMG_20210126_1117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675286" cy="5236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987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12992"/>
            <a:ext cx="7612156" cy="561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526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223</TotalTime>
  <Words>517</Words>
  <Application>Microsoft Office PowerPoint</Application>
  <PresentationFormat>Экран (4:3)</PresentationFormat>
  <Paragraphs>83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Легкий дым</vt:lpstr>
      <vt:lpstr>Дороги,  которые мы выбираем. </vt:lpstr>
      <vt:lpstr>Цели</vt:lpstr>
      <vt:lpstr>Выбор профессии – это не просто “кем быть”, это и выбор принадлежности к определенной социальной группе, это и определение будущего круга общения, стиля жизни и, возможно, всей своей судьбы.</vt:lpstr>
      <vt:lpstr>Слайд 4</vt:lpstr>
      <vt:lpstr>Есть много профессий, хороших и разных</vt:lpstr>
      <vt:lpstr>   </vt:lpstr>
      <vt:lpstr>Слайд 7</vt:lpstr>
      <vt:lpstr>Слайд 8</vt:lpstr>
      <vt:lpstr>Слайд 9</vt:lpstr>
      <vt:lpstr>В сельской библиотеке</vt:lpstr>
      <vt:lpstr>Слайд 11</vt:lpstr>
      <vt:lpstr>Слайд 12</vt:lpstr>
      <vt:lpstr>Слайд 13</vt:lpstr>
      <vt:lpstr>Слайд 14</vt:lpstr>
      <vt:lpstr>Слайд 15</vt:lpstr>
      <vt:lpstr>Прекрасных профессий на свете не счесть –  и каждой профессии слава и честь!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Дороги, которые мы выбираем.</dc:title>
  <dc:creator>Пользователь</dc:creator>
  <cp:lastModifiedBy>Директор</cp:lastModifiedBy>
  <cp:revision>21</cp:revision>
  <dcterms:created xsi:type="dcterms:W3CDTF">2021-01-27T15:01:13Z</dcterms:created>
  <dcterms:modified xsi:type="dcterms:W3CDTF">2021-01-29T05:21:05Z</dcterms:modified>
</cp:coreProperties>
</file>