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A4E4-A733-45CB-9F5A-5EAB52BAE7BF}" type="datetimeFigureOut">
              <a:rPr lang="ru-RU" smtClean="0"/>
              <a:pPr/>
              <a:t>09.09.2017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842E-F426-42A4-86F5-2B19165703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7441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A4E4-A733-45CB-9F5A-5EAB52BAE7BF}" type="datetimeFigureOut">
              <a:rPr lang="ru-RU" smtClean="0"/>
              <a:pPr/>
              <a:t>09.09.2017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842E-F426-42A4-86F5-2B19165703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6836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A4E4-A733-45CB-9F5A-5EAB52BAE7BF}" type="datetimeFigureOut">
              <a:rPr lang="ru-RU" smtClean="0"/>
              <a:pPr/>
              <a:t>09.09.2017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842E-F426-42A4-86F5-2B19165703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0051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A4E4-A733-45CB-9F5A-5EAB52BAE7BF}" type="datetimeFigureOut">
              <a:rPr lang="ru-RU" smtClean="0"/>
              <a:pPr/>
              <a:t>09.09.2017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842E-F426-42A4-86F5-2B19165703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5925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A4E4-A733-45CB-9F5A-5EAB52BAE7BF}" type="datetimeFigureOut">
              <a:rPr lang="ru-RU" smtClean="0"/>
              <a:pPr/>
              <a:t>09.09.2017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842E-F426-42A4-86F5-2B19165703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8926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A4E4-A733-45CB-9F5A-5EAB52BAE7BF}" type="datetimeFigureOut">
              <a:rPr lang="ru-RU" smtClean="0"/>
              <a:pPr/>
              <a:t>09.09.2017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842E-F426-42A4-86F5-2B19165703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7276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A4E4-A733-45CB-9F5A-5EAB52BAE7BF}" type="datetimeFigureOut">
              <a:rPr lang="ru-RU" smtClean="0"/>
              <a:pPr/>
              <a:t>09.09.2017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842E-F426-42A4-86F5-2B19165703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39192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A4E4-A733-45CB-9F5A-5EAB52BAE7BF}" type="datetimeFigureOut">
              <a:rPr lang="ru-RU" smtClean="0"/>
              <a:pPr/>
              <a:t>09.09.2017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842E-F426-42A4-86F5-2B19165703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7472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A4E4-A733-45CB-9F5A-5EAB52BAE7BF}" type="datetimeFigureOut">
              <a:rPr lang="ru-RU" smtClean="0"/>
              <a:pPr/>
              <a:t>09.09.2017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842E-F426-42A4-86F5-2B19165703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3725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A4E4-A733-45CB-9F5A-5EAB52BAE7BF}" type="datetimeFigureOut">
              <a:rPr lang="ru-RU" smtClean="0"/>
              <a:pPr/>
              <a:t>09.09.2017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842E-F426-42A4-86F5-2B19165703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503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2A4E4-A733-45CB-9F5A-5EAB52BAE7BF}" type="datetimeFigureOut">
              <a:rPr lang="ru-RU" smtClean="0"/>
              <a:pPr/>
              <a:t>09.09.2017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8842E-F426-42A4-86F5-2B19165703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7955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2A4E4-A733-45CB-9F5A-5EAB52BAE7BF}" type="datetimeFigureOut">
              <a:rPr lang="ru-RU" smtClean="0"/>
              <a:pPr/>
              <a:t>09.09.2017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8842E-F426-42A4-86F5-2B19165703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4109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1%82%D0%B8%D1%86%D0%B0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hyperlink" Target="https://ru.wikipedia.org/wiki/%D0%9B%D0%BE%D1%81%D1%8C" TargetMode="External"/><Relationship Id="rId4" Type="http://schemas.openxmlformats.org/officeDocument/2006/relationships/hyperlink" Target="https://ru.wikipedia.org/wiki/%D0%96%D0%B5%D0%BD%D1%89%D0%B8%D0%BD%D0%B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Gimn_Rossii_-_Helmut_Lotti_(xMusic.me).mp3" TargetMode="External"/><Relationship Id="rId6" Type="http://schemas.openxmlformats.org/officeDocument/2006/relationships/image" Target="../media/image11.gif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S_chego_nachinaetsya_Rodina_-_Deti_(iPlayer.fm)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Медиа\Downloads\zolotoy-ornament-1024x7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260648"/>
            <a:ext cx="6336704" cy="1368152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accent6">
                    <a:lumMod val="75000"/>
                  </a:schemeClr>
                </a:solidFill>
              </a:rPr>
              <a:t>«Моя малая Родина»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653136"/>
            <a:ext cx="4680520" cy="1296144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МАДОУ «ДСКВ №16»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Митина Ирина Васильевна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6388" name="Picture 4" descr="http://hunt.rin.ru/images/news/1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628800"/>
            <a:ext cx="4161573" cy="2557304"/>
          </a:xfrm>
          <a:prstGeom prst="rect">
            <a:avLst/>
          </a:prstGeom>
          <a:noFill/>
        </p:spPr>
      </p:pic>
      <p:pic>
        <p:nvPicPr>
          <p:cNvPr id="16390" name="Picture 6" descr="http://chudetstvo.ru/uploads/posts/2010-08/1282058828_flag_kom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924944"/>
            <a:ext cx="2857500" cy="190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792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Пользователь\Documents\zolotoy-orn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364088" y="1556792"/>
            <a:ext cx="3491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 это герб Республики Коми.  На нем мы видим изображение золотой хищной  птицы, помещенной  на  красном геральдическом щите; </a:t>
            </a:r>
            <a:r>
              <a:rPr lang="ru-RU" dirty="0" smtClean="0"/>
              <a:t>на груди</a:t>
            </a:r>
            <a:r>
              <a:rPr lang="ru-RU" dirty="0"/>
              <a:t> </a:t>
            </a:r>
            <a:r>
              <a:rPr lang="ru-RU" u="sng" dirty="0">
                <a:hlinkClick r:id="rId3" tooltip="Птица"/>
              </a:rPr>
              <a:t>птицы</a:t>
            </a:r>
            <a:r>
              <a:rPr lang="ru-RU" dirty="0"/>
              <a:t> — лик </a:t>
            </a:r>
            <a:r>
              <a:rPr lang="ru-RU" u="sng" dirty="0">
                <a:hlinkClick r:id="rId4" tooltip="Женщина"/>
              </a:rPr>
              <a:t>женщины</a:t>
            </a:r>
            <a:r>
              <a:rPr lang="ru-RU" dirty="0"/>
              <a:t> в обрамлении шести </a:t>
            </a:r>
            <a:r>
              <a:rPr lang="ru-RU" u="sng" dirty="0">
                <a:hlinkClick r:id="rId5" tooltip="Лось"/>
              </a:rPr>
              <a:t>лосиных</a:t>
            </a:r>
            <a:r>
              <a:rPr lang="ru-RU" dirty="0"/>
              <a:t> голов.</a:t>
            </a:r>
          </a:p>
        </p:txBody>
      </p:sp>
      <p:pic>
        <p:nvPicPr>
          <p:cNvPr id="4104" name="Picture 8" descr="http://club-invest.biz/images/photos/medium/map95-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776"/>
            <a:ext cx="3744416" cy="44958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05719" y="367443"/>
            <a:ext cx="5202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Герб Республики Коми</a:t>
            </a:r>
          </a:p>
        </p:txBody>
      </p:sp>
    </p:spTree>
    <p:extLst>
      <p:ext uri="{BB962C8B-B14F-4D97-AF65-F5344CB8AC3E}">
        <p14:creationId xmlns="" xmlns:p14="http://schemas.microsoft.com/office/powerpoint/2010/main" val="364401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Пользователь\Documents\zolotoy-orn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2296"/>
            <a:ext cx="9324528" cy="694029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444208" y="1268760"/>
            <a:ext cx="24117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 это еще  один государственный символ, представляет собой прямоугольное полотнище из трёх  горизонтальных полос: белой, синей, красной.</a:t>
            </a:r>
            <a:br>
              <a:rPr lang="ru-RU" dirty="0"/>
            </a:br>
            <a:r>
              <a:rPr lang="ru-RU" dirty="0"/>
              <a:t>Ребята, что это за флаг?</a:t>
            </a:r>
            <a:br>
              <a:rPr lang="ru-RU" dirty="0"/>
            </a:br>
            <a:r>
              <a:rPr lang="ru-RU" dirty="0"/>
              <a:t>Да, это флаг  России.</a:t>
            </a:r>
          </a:p>
        </p:txBody>
      </p:sp>
      <p:pic>
        <p:nvPicPr>
          <p:cNvPr id="5122" name="Picture 2" descr="http://air-tours.ru/Countries/russia/Flag_of_Russi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4896544" cy="302433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67744" y="484130"/>
            <a:ext cx="5166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Флаг  России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985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Пользователь\Documents\zolotoy-orn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2296"/>
            <a:ext cx="9144000" cy="694029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724128" y="980728"/>
            <a:ext cx="3240360" cy="5499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Это  тоже  флаг,  но у него другое  цветовое  решение. Что это за флаг?</a:t>
            </a:r>
          </a:p>
          <a:p>
            <a:r>
              <a:rPr lang="ru-RU" dirty="0"/>
              <a:t>Это флаг Республики Коми.</a:t>
            </a:r>
            <a:br>
              <a:rPr lang="ru-RU" dirty="0"/>
            </a:br>
            <a:r>
              <a:rPr lang="ru-RU" dirty="0"/>
              <a:t>Какие  цвета  на флаге  Республики  коми?</a:t>
            </a:r>
          </a:p>
          <a:p>
            <a:r>
              <a:rPr lang="ru-RU" dirty="0"/>
              <a:t>Цветовая символика флага означает: синий цвет – образ неба, красоты и свободы Севера;  зеленый – знак изобилия таежных лесов Республики, символ надежды и возрождения;  белый цвет снежного покрова олицетворяет местную природу и ассоциируется с миром, единством и взаимопониманием народов Коми.</a:t>
            </a:r>
          </a:p>
        </p:txBody>
      </p:sp>
      <p:pic>
        <p:nvPicPr>
          <p:cNvPr id="6146" name="Picture 2" descr="http://travelel.ru/wp-content/uploads/2011/07/%D0%A4%D0%BB%D0%B0%D0%B3-%D0%9A%D0%BE%D0%BC%D0%B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060848"/>
            <a:ext cx="4536504" cy="2952328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59832" y="404664"/>
            <a:ext cx="3848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Флаг  Республики Коми</a:t>
            </a:r>
          </a:p>
        </p:txBody>
      </p:sp>
    </p:spTree>
    <p:extLst>
      <p:ext uri="{BB962C8B-B14F-4D97-AF65-F5344CB8AC3E}">
        <p14:creationId xmlns="" xmlns:p14="http://schemas.microsoft.com/office/powerpoint/2010/main" val="17608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Пользователь\Documents\zolotoy-ornam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2296"/>
            <a:ext cx="9144000" cy="6940296"/>
          </a:xfrm>
          <a:prstGeom prst="rect">
            <a:avLst/>
          </a:prstGeom>
          <a:noFill/>
        </p:spPr>
      </p:pic>
      <p:pic>
        <p:nvPicPr>
          <p:cNvPr id="7170" name="Picture 2" descr="http://travelel.ru/wp-content/uploads/2011/07/%D0%A4%D0%BB%D0%B0%D0%B3-%D0%9A%D0%BE%D0%BC%D0%B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2508142" cy="167209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air-tours.ru/Countries/russia/Flag_of_Russi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48680"/>
            <a:ext cx="2372855" cy="162880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grusosh.narod.ru/works/gos-sim/full_pictures/gerb14_big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068960"/>
            <a:ext cx="2149645" cy="2736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club-invest.biz/images/photos/medium/map95-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068960"/>
            <a:ext cx="2146208" cy="27525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80" y="1168703"/>
            <a:ext cx="295232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Воспитатель.</a:t>
            </a:r>
            <a:r>
              <a:rPr lang="ru-RU" dirty="0"/>
              <a:t> Покажите символы России и символы Республики Коми. (Дети показывают).</a:t>
            </a:r>
          </a:p>
          <a:p>
            <a:r>
              <a:rPr lang="ru-RU" b="1" dirty="0"/>
              <a:t>Воспитатель</a:t>
            </a:r>
            <a:r>
              <a:rPr lang="ru-RU" dirty="0"/>
              <a:t>. В каждом торжественном мероприятии присутствуют символы государства и звучит гимн. Гимн – это главная песня страны, который передает дух нашего народа. А как надо слушать гимн. (Внимательно, стоя).Давайте мы тоже послушаем гимн России.</a:t>
            </a:r>
          </a:p>
          <a:p>
            <a:r>
              <a:rPr lang="ru-RU" dirty="0"/>
              <a:t>Звучит Гимн России.</a:t>
            </a:r>
          </a:p>
        </p:txBody>
      </p:sp>
      <p:pic>
        <p:nvPicPr>
          <p:cNvPr id="8" name="Gimn_Rossii_-_Helmut_Lotti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6300192" y="566124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2958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8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://miku-bs.ru/wp-content/uploads/2014/12/zolotoy-orn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Игра с мячом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1340768"/>
            <a:ext cx="33843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Я кидаю мяч, кто поймал, тот отвечает на вопрос. Будьте внимательны!</a:t>
            </a:r>
          </a:p>
          <a:p>
            <a:r>
              <a:rPr lang="ru-RU" dirty="0"/>
              <a:t>Как называется наша страна?</a:t>
            </a:r>
          </a:p>
          <a:p>
            <a:r>
              <a:rPr lang="ru-RU" dirty="0"/>
              <a:t>Как называется столица нашей страны?</a:t>
            </a:r>
          </a:p>
          <a:p>
            <a:r>
              <a:rPr lang="ru-RU" dirty="0"/>
              <a:t>Как называется наша республика?</a:t>
            </a:r>
          </a:p>
          <a:p>
            <a:r>
              <a:rPr lang="ru-RU" dirty="0"/>
              <a:t>Как называется столица нашей республики?</a:t>
            </a:r>
          </a:p>
          <a:p>
            <a:r>
              <a:rPr lang="ru-RU" dirty="0"/>
              <a:t>Как называются люди живущие в России?</a:t>
            </a:r>
          </a:p>
          <a:p>
            <a:r>
              <a:rPr lang="ru-RU" dirty="0"/>
              <a:t>В каком городе мы живем?</a:t>
            </a:r>
          </a:p>
          <a:p>
            <a:r>
              <a:rPr lang="ru-RU" dirty="0"/>
              <a:t>Что добывают в нашем городе?</a:t>
            </a:r>
          </a:p>
          <a:p>
            <a:r>
              <a:rPr lang="ru-RU" dirty="0"/>
              <a:t>Как называются люди которые  добывают  нефть?</a:t>
            </a:r>
          </a:p>
        </p:txBody>
      </p:sp>
      <p:pic>
        <p:nvPicPr>
          <p:cNvPr id="1026" name="Picture 2" descr="C:\Users\Пользователь\Desktop\DCIM\100CANON\IMG_1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340768"/>
            <a:ext cx="3420380" cy="22802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Пользователь\Desktop\DCIM\100CANON\IMG_11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861048"/>
            <a:ext cx="3456384" cy="2304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78000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://miku-bs.ru/wp-content/uploads/2014/12/zolotoy-orn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Дидактическая игра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08720"/>
            <a:ext cx="4040188" cy="43204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Собери герб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908721"/>
            <a:ext cx="4041775" cy="43204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Собери флаг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4581128"/>
            <a:ext cx="66967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Ребята, а скажите что обозначают  цветные  полоски   на флагах  России и Республики Коми.</a:t>
            </a:r>
          </a:p>
          <a:p>
            <a:r>
              <a:rPr lang="ru-RU" dirty="0"/>
              <a:t>А сейчас я вас  приглашаю  рассмотреть альбомы и тематическую выставку.</a:t>
            </a:r>
          </a:p>
          <a:p>
            <a:r>
              <a:rPr lang="ru-RU" dirty="0"/>
              <a:t> </a:t>
            </a:r>
          </a:p>
          <a:p>
            <a:r>
              <a:rPr lang="ru-RU" b="1" dirty="0"/>
              <a:t> </a:t>
            </a:r>
          </a:p>
          <a:p>
            <a:r>
              <a:rPr lang="ru-RU" dirty="0"/>
              <a:t> </a:t>
            </a:r>
          </a:p>
        </p:txBody>
      </p:sp>
      <p:pic>
        <p:nvPicPr>
          <p:cNvPr id="2050" name="Picture 2" descr="C:\Users\Пользователь\Desktop\DCIM\100CANON\IMG_11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748813"/>
            <a:ext cx="3924434" cy="26162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Пользователь\Desktop\DCIM\100CANON\IMG_111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1" y="1772817"/>
            <a:ext cx="388843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5485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http://miku-bs.ru/wp-content/uploads/2014/12/zolotoy-orn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Пользователь\Desktop\DCIM\100CANON\IMG_11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620688"/>
            <a:ext cx="2256251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Users\Пользователь\Desktop\DCIM\100CANON\IMG_11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620688"/>
            <a:ext cx="3456384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Users\Пользователь\Desktop\DCIM\100CANON\IMG_11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429000"/>
            <a:ext cx="3456384" cy="2396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331641" y="4149080"/>
            <a:ext cx="360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1.Государственные  символы.</a:t>
            </a:r>
          </a:p>
          <a:p>
            <a:r>
              <a:rPr lang="ru-RU" b="1" dirty="0" smtClean="0"/>
              <a:t>2. Выставка- экспозиция  «Декор коми народа»</a:t>
            </a:r>
          </a:p>
          <a:p>
            <a:r>
              <a:rPr lang="ru-RU" b="1" dirty="0" smtClean="0"/>
              <a:t>3. Достопримечательности Усинска.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7941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miku-bs.ru/wp-content/uploads/2014/12/zolotoy-orn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Пользователь\Desktop\DCIM\100CANON\IMG_11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32656"/>
            <a:ext cx="3707904" cy="2471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Пользователь\Desktop\DCIM\100CANON\IMG_11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32657"/>
            <a:ext cx="3744416" cy="24962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C:\Users\Пользователь\Desktop\DCIM\100CANON\IMG_11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3140968"/>
            <a:ext cx="3708412" cy="2472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Пользователь\Desktop\DSC_08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3140968"/>
            <a:ext cx="3672408" cy="25022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899592" y="5661248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Calibri" pitchFamily="34" charset="0"/>
                <a:cs typeface="Times New Roman" pitchFamily="18" charset="0"/>
              </a:rPr>
              <a:t>На этом   наша  экскурсия   подошла к  концу.  </a:t>
            </a:r>
          </a:p>
          <a:p>
            <a:pPr algn="ctr"/>
            <a:r>
              <a:rPr lang="ru-RU" b="1" dirty="0" smtClean="0">
                <a:latin typeface="Calibri" pitchFamily="34" charset="0"/>
                <a:cs typeface="Times New Roman" pitchFamily="18" charset="0"/>
              </a:rPr>
              <a:t>Спасибо   за 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miku-bs.ru/wp-content/uploads/2014/12/zolotoy-orn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915816" y="836712"/>
            <a:ext cx="30566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/>
              <a:t>Литература: </a:t>
            </a:r>
          </a:p>
          <a:p>
            <a:pPr algn="ctr">
              <a:buNone/>
            </a:pPr>
            <a:r>
              <a:rPr lang="ru-RU" sz="2800" dirty="0" smtClean="0"/>
              <a:t>интернет источник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Медиа\Downloads\zolotoy-ornament-1024x7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260648"/>
            <a:ext cx="6336704" cy="1368152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accent6">
                    <a:lumMod val="75000"/>
                  </a:schemeClr>
                </a:solidFill>
              </a:rPr>
              <a:t>«Моя малая Родина»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653136"/>
            <a:ext cx="4680520" cy="1296144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МАДОУ «ДСКВ №16»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Митина Ирина Васильевна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6388" name="Picture 4" descr="http://hunt.rin.ru/images/news/1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628800"/>
            <a:ext cx="4161573" cy="2557304"/>
          </a:xfrm>
          <a:prstGeom prst="rect">
            <a:avLst/>
          </a:prstGeom>
          <a:noFill/>
        </p:spPr>
      </p:pic>
      <p:pic>
        <p:nvPicPr>
          <p:cNvPr id="16390" name="Picture 6" descr="http://chudetstvo.ru/uploads/posts/2010-08/1282058828_flag_kom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924944"/>
            <a:ext cx="2857500" cy="190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792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Пользователь\Documents\zolotoy-orn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12776"/>
            <a:ext cx="7581528" cy="4741987"/>
          </a:xfrm>
        </p:spPr>
        <p:txBody>
          <a:bodyPr/>
          <a:lstStyle/>
          <a:p>
            <a:r>
              <a:rPr lang="ru-RU" dirty="0" smtClean="0"/>
              <a:t>1.Беседа с использованием  презентации.</a:t>
            </a:r>
          </a:p>
          <a:p>
            <a:r>
              <a:rPr lang="ru-RU" dirty="0" smtClean="0"/>
              <a:t>2.Малоподвижная игра с мячом. </a:t>
            </a:r>
          </a:p>
          <a:p>
            <a:r>
              <a:rPr lang="ru-RU" dirty="0" smtClean="0"/>
              <a:t>3. Дидактическая игра: «Собери герб»; «Собери Флаг».</a:t>
            </a:r>
          </a:p>
          <a:p>
            <a:r>
              <a:rPr lang="ru-RU" dirty="0" smtClean="0"/>
              <a:t>4.Рассматривание  альбомов, тематических  выставок.</a:t>
            </a:r>
          </a:p>
          <a:p>
            <a:r>
              <a:rPr lang="ru-RU" dirty="0" smtClean="0"/>
              <a:t>5.Подведение  итогов  мероприятия.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План мероприятия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01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Пользователь\Documents\zolotoy-orn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2296"/>
            <a:ext cx="9144000" cy="6940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Актуальность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196752"/>
            <a:ext cx="7427168" cy="4929411"/>
          </a:xfrm>
        </p:spPr>
        <p:txBody>
          <a:bodyPr>
            <a:normAutofit fontScale="77500" lnSpcReduction="20000"/>
          </a:bodyPr>
          <a:lstStyle/>
          <a:p>
            <a:pPr marL="0" indent="0" fontAlgn="base">
              <a:buNone/>
            </a:pPr>
            <a:r>
              <a:rPr lang="ru-RU" dirty="0"/>
              <a:t>Проблема патриотического воспитания дошкольников  одна из наиболее актуальных в нашем  детском  саду. </a:t>
            </a:r>
          </a:p>
          <a:p>
            <a:pPr marL="0" indent="0" fontAlgn="base">
              <a:buNone/>
            </a:pPr>
            <a:r>
              <a:rPr lang="ru-RU" dirty="0"/>
              <a:t>Чувство любви дошкольника к Родине начинается с отношения к самым близким – отцу, матери, дедушке, бабушке, детскому саду, улице, микрорайону, городу.</a:t>
            </a:r>
          </a:p>
          <a:p>
            <a:pPr marL="0" indent="0" fontAlgn="base">
              <a:buNone/>
            </a:pPr>
            <a:r>
              <a:rPr lang="ru-RU" dirty="0"/>
              <a:t>Воспитание любви и уважения к родному краю,  городу  является важнейшей составляющей нравственно - патриотического воспитания. Чтобы воспитать детей - патриотов своего края, города  надо, чтобы они имели элементарные знания о нем. </a:t>
            </a:r>
          </a:p>
          <a:p>
            <a:pPr marL="0" indent="0" fontAlgn="base">
              <a:buNone/>
            </a:pP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="" xmlns:p14="http://schemas.microsoft.com/office/powerpoint/2010/main" val="22230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C:\Users\Пользователь\Documents\zolotoy-orn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331640" y="476672"/>
            <a:ext cx="712879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/>
              <a:t>Цель</a:t>
            </a:r>
            <a:r>
              <a:rPr lang="ru-RU" sz="2400" dirty="0"/>
              <a:t>: Расширение представлений старших дошкольников о родном крае. Воспитание чувства гордости и любви к своей малой Родине. </a:t>
            </a:r>
          </a:p>
          <a:p>
            <a:pPr fontAlgn="base"/>
            <a:r>
              <a:rPr lang="ru-RU" sz="2400" b="1" dirty="0"/>
              <a:t>Задачи:</a:t>
            </a:r>
            <a:endParaRPr lang="ru-RU" sz="2400" dirty="0"/>
          </a:p>
          <a:p>
            <a:r>
              <a:rPr lang="ru-RU" sz="2400" dirty="0"/>
              <a:t>- уточнять и расширять знания о государственных символах России и Коми Республики;</a:t>
            </a:r>
          </a:p>
          <a:p>
            <a:r>
              <a:rPr lang="ru-RU" sz="2400" dirty="0"/>
              <a:t>- познакомить со значением изображений на флаге и гербе страны и республики;</a:t>
            </a:r>
          </a:p>
          <a:p>
            <a:r>
              <a:rPr lang="ru-RU" sz="2400" dirty="0"/>
              <a:t> - систематизировать знания о нашей республике; о ее истории,</a:t>
            </a:r>
          </a:p>
          <a:p>
            <a:r>
              <a:rPr lang="ru-RU" sz="2400" dirty="0"/>
              <a:t>-  прививать любовь к родине, чувство гордости за родной </a:t>
            </a:r>
            <a:r>
              <a:rPr lang="ru-RU" sz="2400" dirty="0" smtClean="0"/>
              <a:t>край.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76268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ользователь\Documents\zolotoy-ornam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2296"/>
            <a:ext cx="9144000" cy="6940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7920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Ход мероприятия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Медиа\Downloads\россия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48680"/>
            <a:ext cx="7056783" cy="3744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4005064"/>
            <a:ext cx="74888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Звучит песня «С чего начинается Родина».</a:t>
            </a:r>
          </a:p>
          <a:p>
            <a:r>
              <a:rPr lang="ru-RU" b="1" dirty="0"/>
              <a:t>Воспитатель</a:t>
            </a:r>
            <a:r>
              <a:rPr lang="ru-RU" dirty="0"/>
              <a:t>: Ребята, мы слушали замечательную песню.  О чем была песня?</a:t>
            </a:r>
          </a:p>
          <a:p>
            <a:r>
              <a:rPr lang="ru-RU" b="1" dirty="0"/>
              <a:t>Дети: </a:t>
            </a:r>
            <a:r>
              <a:rPr lang="ru-RU" dirty="0"/>
              <a:t>О Родине, о том, с чего начинается Родина.</a:t>
            </a:r>
          </a:p>
          <a:p>
            <a:r>
              <a:rPr lang="ru-RU" b="1" dirty="0"/>
              <a:t>Воспитатель:</a:t>
            </a:r>
            <a:r>
              <a:rPr lang="ru-RU" dirty="0"/>
              <a:t> Вы знаете, что такое Родина?</a:t>
            </a:r>
          </a:p>
          <a:p>
            <a:r>
              <a:rPr lang="ru-RU" b="1" dirty="0"/>
              <a:t>Дети:</a:t>
            </a:r>
            <a:r>
              <a:rPr lang="ru-RU" dirty="0"/>
              <a:t> Родина - это то место, где человек родился и вырос.</a:t>
            </a:r>
          </a:p>
          <a:p>
            <a:r>
              <a:rPr lang="ru-RU" b="1" dirty="0"/>
              <a:t>Воспитатель:</a:t>
            </a:r>
            <a:r>
              <a:rPr lang="ru-RU" dirty="0"/>
              <a:t> Ребята, мне сегодня тоже хочется с вами поговорить о нашей Родине. Как называется наша Родина, наша страна?</a:t>
            </a:r>
          </a:p>
          <a:p>
            <a:r>
              <a:rPr lang="ru-RU" b="1" dirty="0"/>
              <a:t>Дети.</a:t>
            </a:r>
            <a:r>
              <a:rPr lang="ru-RU" dirty="0"/>
              <a:t> Россия.</a:t>
            </a:r>
          </a:p>
        </p:txBody>
      </p:sp>
      <p:pic>
        <p:nvPicPr>
          <p:cNvPr id="6" name="S_chego_nachinaetsya_Rodina_-_Deti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 flipH="1">
            <a:off x="8100392" y="5013176"/>
            <a:ext cx="576064" cy="5760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9523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7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Users\Пользователь\Documents\zolotoy-orn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Медиа\Downloads\8572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4680520" cy="27986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Медиа\Downloads\8572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356992"/>
            <a:ext cx="5120148" cy="30087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92080" y="434934"/>
            <a:ext cx="354853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Воспитатель</a:t>
            </a:r>
            <a:r>
              <a:rPr lang="ru-RU" sz="2000" dirty="0"/>
              <a:t>: </a:t>
            </a:r>
            <a:r>
              <a:rPr lang="ru-RU" sz="2000" dirty="0" smtClean="0"/>
              <a:t>Ребята</a:t>
            </a:r>
            <a:r>
              <a:rPr lang="ru-RU" sz="2000" dirty="0"/>
              <a:t>, вы видите  красную площадь, кремль.</a:t>
            </a:r>
          </a:p>
          <a:p>
            <a:r>
              <a:rPr lang="ru-RU" sz="2000" dirty="0"/>
              <a:t> В Москве, в кремле заседает президент и правительство, оно принимает все важные решения для нашей страны.</a:t>
            </a:r>
          </a:p>
        </p:txBody>
      </p:sp>
    </p:spTree>
    <p:extLst>
      <p:ext uri="{BB962C8B-B14F-4D97-AF65-F5344CB8AC3E}">
        <p14:creationId xmlns="" xmlns:p14="http://schemas.microsoft.com/office/powerpoint/2010/main" val="352931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Пользователь\Documents\zolotoy-orn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2864"/>
          </a:xfrm>
          <a:prstGeom prst="rect">
            <a:avLst/>
          </a:prstGeom>
          <a:noFill/>
        </p:spPr>
      </p:pic>
      <p:pic>
        <p:nvPicPr>
          <p:cNvPr id="3074" name="Picture 2" descr="C:\Users\Медиа\Downloads\57b81c3d8f51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6672"/>
            <a:ext cx="4032448" cy="54993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12160" y="908720"/>
            <a:ext cx="26997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Воспитатель:</a:t>
            </a:r>
            <a:r>
              <a:rPr lang="ru-RU" sz="2000" dirty="0"/>
              <a:t> Ребята, чей это  портрет?</a:t>
            </a:r>
          </a:p>
          <a:p>
            <a:r>
              <a:rPr lang="ru-RU" sz="2000" dirty="0"/>
              <a:t>Это портрет  президента  России   В.В Путина.</a:t>
            </a:r>
          </a:p>
          <a:p>
            <a:r>
              <a:rPr lang="ru-RU" sz="2000" b="1" dirty="0"/>
              <a:t>Воспитатель: </a:t>
            </a:r>
            <a:r>
              <a:rPr lang="ru-RU" sz="2000" dirty="0"/>
              <a:t>Ребята, а   в какой республике  мы живем?</a:t>
            </a:r>
          </a:p>
          <a:p>
            <a:r>
              <a:rPr lang="ru-RU" sz="2000" dirty="0"/>
              <a:t>Дети:  Республика Коми.</a:t>
            </a:r>
          </a:p>
          <a:p>
            <a:r>
              <a:rPr lang="ru-RU" sz="2000" b="1" dirty="0"/>
              <a:t>Воспитатель:  </a:t>
            </a:r>
            <a:r>
              <a:rPr lang="ru-RU" sz="2000" dirty="0"/>
              <a:t>Наша республика входит в состав России. </a:t>
            </a:r>
          </a:p>
        </p:txBody>
      </p:sp>
    </p:spTree>
    <p:extLst>
      <p:ext uri="{BB962C8B-B14F-4D97-AF65-F5344CB8AC3E}">
        <p14:creationId xmlns="" xmlns:p14="http://schemas.microsoft.com/office/powerpoint/2010/main" val="61558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Пользователь\Documents\zolotoy-orn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AutoShape 2" descr="http://kortobrazovanie.ucoz.ru/Odarenye_deti/resp_komi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://kortobrazovanie.ucoz.ru/Odarenye_deti/resp_komi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C:\Users\Медиа\Downloads\resp_komi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404664"/>
            <a:ext cx="4968552" cy="52765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50404" y="548680"/>
            <a:ext cx="347006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Воспитатель: </a:t>
            </a:r>
            <a:r>
              <a:rPr lang="ru-RU" dirty="0"/>
              <a:t>Перед вами карта Республики Коми. Посмотрите  сколько городов   входит в состав Республики.  Ребята, а назовите города  Республики Коми?</a:t>
            </a:r>
          </a:p>
          <a:p>
            <a:r>
              <a:rPr lang="ru-RU" dirty="0"/>
              <a:t> Столица нашей республики – город Сыктывкар. </a:t>
            </a:r>
          </a:p>
          <a:p>
            <a:r>
              <a:rPr lang="ru-RU" dirty="0"/>
              <a:t> Как называется город, в котором мы живем? </a:t>
            </a:r>
          </a:p>
          <a:p>
            <a:r>
              <a:rPr lang="ru-RU" b="1" dirty="0"/>
              <a:t>Воспитатель: </a:t>
            </a:r>
            <a:r>
              <a:rPr lang="ru-RU" dirty="0"/>
              <a:t>Мы живем  у  полярного  круга, поэтому  у нас суровый климат, зима холодная и лето короткое.</a:t>
            </a:r>
          </a:p>
          <a:p>
            <a:r>
              <a:rPr lang="ru-RU" b="1" dirty="0"/>
              <a:t>Воспитатель. </a:t>
            </a:r>
            <a:r>
              <a:rPr lang="ru-RU" dirty="0"/>
              <a:t>У каждой страны есть свой флаг и герб. Скажите, какое общее название можно им дать?</a:t>
            </a:r>
          </a:p>
          <a:p>
            <a:r>
              <a:rPr lang="ru-RU" b="1" dirty="0"/>
              <a:t>Дети.</a:t>
            </a:r>
            <a:r>
              <a:rPr lang="ru-RU" dirty="0"/>
              <a:t> Государственные символы.</a:t>
            </a:r>
          </a:p>
        </p:txBody>
      </p:sp>
    </p:spTree>
    <p:extLst>
      <p:ext uri="{BB962C8B-B14F-4D97-AF65-F5344CB8AC3E}">
        <p14:creationId xmlns="" xmlns:p14="http://schemas.microsoft.com/office/powerpoint/2010/main" val="422654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Пользователь\Documents\zolotoy-orn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2296"/>
            <a:ext cx="9396536" cy="694029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436096" y="1124744"/>
            <a:ext cx="33661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Перед вами герб России. На  нем изображен двуглавый  орел с поднявшими  вверх распущенные крылья.  Орел увенчан двумя малыми коронами и - над ними - одной большой короной, соединенными лентой. В правой лапе орла - скипетр, в левой - держава. На груди орла, в красном щите, - серебряный всадник в синем плаще на серебряном коне, поражающий серебряным копьем черного опрокинутого навзничь и попранного конем дракона.</a:t>
            </a:r>
          </a:p>
        </p:txBody>
      </p:sp>
      <p:pic>
        <p:nvPicPr>
          <p:cNvPr id="3074" name="Picture 2" descr="http://grusosh.narod.ru/works/gos-sim/full_pictures/gerb14_big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24744"/>
            <a:ext cx="3744416" cy="46938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67744" y="332656"/>
            <a:ext cx="53554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Государственные символы</a:t>
            </a:r>
          </a:p>
        </p:txBody>
      </p:sp>
    </p:spTree>
    <p:extLst>
      <p:ext uri="{BB962C8B-B14F-4D97-AF65-F5344CB8AC3E}">
        <p14:creationId xmlns="" xmlns:p14="http://schemas.microsoft.com/office/powerpoint/2010/main" val="215636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690</Words>
  <Application>Microsoft Office PowerPoint</Application>
  <PresentationFormat>Экран (4:3)</PresentationFormat>
  <Paragraphs>82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«Моя малая Родина»</vt:lpstr>
      <vt:lpstr>План мероприятия</vt:lpstr>
      <vt:lpstr>Актуальность  </vt:lpstr>
      <vt:lpstr>Слайд 4</vt:lpstr>
      <vt:lpstr>Ход мероприятия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Игра с мячом</vt:lpstr>
      <vt:lpstr>Дидактическая игра</vt:lpstr>
      <vt:lpstr>Слайд 16</vt:lpstr>
      <vt:lpstr>Слайд 17</vt:lpstr>
      <vt:lpstr>Слайд 18</vt:lpstr>
      <vt:lpstr>«Моя малая Родина»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«Моя малая Родина»</dc:title>
  <dc:creator>Медиа</dc:creator>
  <cp:lastModifiedBy>Пользователь</cp:lastModifiedBy>
  <cp:revision>37</cp:revision>
  <dcterms:created xsi:type="dcterms:W3CDTF">2016-09-27T10:11:30Z</dcterms:created>
  <dcterms:modified xsi:type="dcterms:W3CDTF">2017-09-09T15:44:27Z</dcterms:modified>
</cp:coreProperties>
</file>