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86;&#1081;\Desktop\&#1040;.&#1057;.%20&#1087;&#1088;&#1077;&#1079;&#1077;&#1085;&#1090;&#1072;&#1094;&#1080;&#1103;\&#1089;&#1083;&#1072;&#1081;&#1076;%209.mp3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86;&#1081;\Desktop\&#1040;.&#1057;.%20&#1087;&#1088;&#1077;&#1079;&#1077;&#1085;&#1090;&#1072;&#1094;&#1080;&#1103;\&#1089;&#1083;&#1072;&#1081;&#1076;%2011.mp3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86;&#1081;\Desktop\&#1040;.&#1057;.%20&#1087;&#1088;&#1077;&#1079;&#1077;&#1085;&#1090;&#1072;&#1094;&#1080;&#1103;\&#1089;&#1083;&#1072;&#1081;&#1076;%2014.mp3" TargetMode="Externa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86;&#1081;\Desktop\&#1040;.&#1057;.%20&#1087;&#1088;&#1077;&#1079;&#1077;&#1085;&#1090;&#1072;&#1094;&#1080;&#1103;\&#1089;&#1083;&#1072;&#1081;&#1076;14&#1072;.mp3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86;&#1081;\Desktop\&#1052;&#1086;&#1103;%20&#1088;&#1086;&#1076;&#1085;&#1072;&#1103;%20&#1056;&#1086;&#1089;&#1089;&#1080;&#1103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86;&#1081;\Desktop\&#1051;&#1080;&#1074;&#1085;&#1099;%20&#1091;&#1088;&#1086;&#1082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86;&#1081;\Desktop\&#1040;.&#1057;.%20&#1087;&#1088;&#1077;&#1079;&#1077;&#1085;&#1090;&#1072;&#1094;&#1080;&#1103;\&#1089;&#1083;&#1072;&#1081;&#1076;4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1714488"/>
            <a:ext cx="7406640" cy="1472184"/>
          </a:xfrm>
        </p:spPr>
        <p:txBody>
          <a:bodyPr>
            <a:noAutofit/>
          </a:bodyPr>
          <a:lstStyle/>
          <a:p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429684" cy="3429024"/>
          </a:xfrm>
        </p:spPr>
        <p:txBody>
          <a:bodyPr>
            <a:normAutofit fontScale="62500" lnSpcReduction="20000"/>
          </a:bodyPr>
          <a:lstStyle/>
          <a:p>
            <a:r>
              <a:rPr lang="ru-RU" sz="12600" dirty="0" smtClean="0"/>
              <a:t>        </a:t>
            </a:r>
            <a:r>
              <a:rPr lang="ru-RU" sz="8700" b="1" dirty="0" smtClean="0"/>
              <a:t>Открытый урок</a:t>
            </a:r>
            <a:br>
              <a:rPr lang="ru-RU" sz="8700" b="1" dirty="0" smtClean="0"/>
            </a:br>
            <a:r>
              <a:rPr lang="ru-RU" sz="8700" b="1" dirty="0" smtClean="0"/>
              <a:t>   «</a:t>
            </a:r>
            <a:r>
              <a:rPr lang="ru-RU" sz="8700" b="1" dirty="0" err="1" smtClean="0"/>
              <a:t>Великаямногообразная</a:t>
            </a:r>
            <a:r>
              <a:rPr lang="ru-RU" sz="8700" b="1" dirty="0" smtClean="0"/>
              <a:t>    </a:t>
            </a:r>
          </a:p>
          <a:p>
            <a:r>
              <a:rPr lang="ru-RU" sz="8700" b="1" dirty="0" smtClean="0"/>
              <a:t>           культура России»</a:t>
            </a:r>
          </a:p>
          <a:p>
            <a:endParaRPr lang="ru-RU" sz="7700" dirty="0"/>
          </a:p>
        </p:txBody>
      </p:sp>
      <p:sp>
        <p:nvSpPr>
          <p:cNvPr id="4" name="TextBox 3"/>
          <p:cNvSpPr txBox="1"/>
          <p:nvPr/>
        </p:nvSpPr>
        <p:spPr>
          <a:xfrm>
            <a:off x="5643570" y="4214818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учитель</a:t>
            </a:r>
          </a:p>
          <a:p>
            <a:r>
              <a:rPr lang="ru-RU" dirty="0" smtClean="0"/>
              <a:t>Черемисина А.С.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68" y="628652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Крутое 2022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лайд 9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32375" y="3695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10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лайд 1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32375" y="3695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4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0481"/>
            <a:ext cx="9197975" cy="68984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1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слайд 1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78579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лайд14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929586" y="28574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900115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15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1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0"/>
            <a:ext cx="81439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оя родная Росси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8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Ливны урок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лайд4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32375" y="3695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240" y="0"/>
            <a:ext cx="915224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6ста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3571875"/>
          </a:xfrm>
        </p:spPr>
      </p:pic>
      <p:pic>
        <p:nvPicPr>
          <p:cNvPr id="5" name="Рисунок 4" descr="слайд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00372"/>
            <a:ext cx="9144000" cy="3857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7774"/>
            <a:ext cx="9144000" cy="69257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йд 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57</TotalTime>
  <Words>11</Words>
  <PresentationFormat>Экран (4:3)</PresentationFormat>
  <Paragraphs>6</Paragraphs>
  <Slides>20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Мой</dc:creator>
  <cp:lastModifiedBy>Мой</cp:lastModifiedBy>
  <cp:revision>8</cp:revision>
  <dcterms:created xsi:type="dcterms:W3CDTF">2022-04-21T07:38:42Z</dcterms:created>
  <dcterms:modified xsi:type="dcterms:W3CDTF">2022-04-25T13:16:55Z</dcterms:modified>
</cp:coreProperties>
</file>