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9" y="404664"/>
            <a:ext cx="7772400" cy="1470025"/>
          </a:xfrm>
        </p:spPr>
        <p:txBody>
          <a:bodyPr/>
          <a:lstStyle/>
          <a:p>
            <a:r>
              <a:rPr lang="ru-RU" dirty="0" smtClean="0"/>
              <a:t>Дружба народов.</a:t>
            </a:r>
            <a:endParaRPr lang="ru-RU" dirty="0"/>
          </a:p>
        </p:txBody>
      </p:sp>
      <p:pic>
        <p:nvPicPr>
          <p:cNvPr id="1026" name="Picture 2" descr="C:\Users\7-64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60848"/>
            <a:ext cx="6336703" cy="388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584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Герб Удмуртии.</a:t>
            </a:r>
            <a:endParaRPr lang="ru-RU" dirty="0"/>
          </a:p>
        </p:txBody>
      </p:sp>
      <p:pic>
        <p:nvPicPr>
          <p:cNvPr id="9218" name="Picture 2" descr="C:\Users\7-64\Desktop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468052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147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Удмуртии.</a:t>
            </a:r>
            <a:endParaRPr lang="ru-RU" dirty="0"/>
          </a:p>
        </p:txBody>
      </p:sp>
      <p:pic>
        <p:nvPicPr>
          <p:cNvPr id="10242" name="Picture 2" descr="C:\Users\7-64\Desktop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613" y="1268760"/>
            <a:ext cx="5150643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610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Лошадь Вятской породы.</a:t>
            </a:r>
            <a:endParaRPr lang="ru-RU" dirty="0"/>
          </a:p>
        </p:txBody>
      </p:sp>
      <p:pic>
        <p:nvPicPr>
          <p:cNvPr id="11266" name="Picture 2" descr="C:\Users\7-64\Desktop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619268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223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Хоровод дружбы.</a:t>
            </a:r>
            <a:endParaRPr lang="ru-RU" dirty="0"/>
          </a:p>
        </p:txBody>
      </p:sp>
      <p:pic>
        <p:nvPicPr>
          <p:cNvPr id="12290" name="Picture 2" descr="C:\Users\7-64\Desktop\index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56792"/>
            <a:ext cx="561662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884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Герб России.</a:t>
            </a:r>
            <a:endParaRPr lang="ru-RU" dirty="0"/>
          </a:p>
        </p:txBody>
      </p:sp>
      <p:pic>
        <p:nvPicPr>
          <p:cNvPr id="2050" name="Picture 2" descr="C:\Users\7-64\Desktop\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40768"/>
            <a:ext cx="428625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463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России.</a:t>
            </a:r>
            <a:endParaRPr lang="ru-RU" dirty="0"/>
          </a:p>
        </p:txBody>
      </p:sp>
      <p:pic>
        <p:nvPicPr>
          <p:cNvPr id="3074" name="Picture 2" descr="C:\Users\7-64\Desktop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56792"/>
            <a:ext cx="46085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652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Герб Татарстана.</a:t>
            </a:r>
            <a:endParaRPr lang="ru-RU" dirty="0"/>
          </a:p>
        </p:txBody>
      </p:sp>
      <p:pic>
        <p:nvPicPr>
          <p:cNvPr id="4098" name="Picture 2" descr="C:\Users\7-64\Desktop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28800"/>
            <a:ext cx="5832648" cy="438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402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Татарстана.</a:t>
            </a:r>
            <a:endParaRPr lang="ru-RU" dirty="0"/>
          </a:p>
        </p:txBody>
      </p:sp>
      <p:pic>
        <p:nvPicPr>
          <p:cNvPr id="5122" name="Picture 2" descr="C:\Users\7-64\Desktop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5040559" cy="453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856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Татарский национальный костюм.</a:t>
            </a:r>
            <a:endParaRPr lang="ru-RU" dirty="0"/>
          </a:p>
        </p:txBody>
      </p:sp>
      <p:pic>
        <p:nvPicPr>
          <p:cNvPr id="6146" name="Picture 2" descr="C:\Users\7-64\Desktop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56792"/>
            <a:ext cx="496855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162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Герб Башкортостана.</a:t>
            </a:r>
            <a:endParaRPr lang="ru-RU" dirty="0"/>
          </a:p>
        </p:txBody>
      </p:sp>
      <p:pic>
        <p:nvPicPr>
          <p:cNvPr id="7170" name="Picture 2" descr="C:\Users\7-64\Desktop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42" y="1412776"/>
            <a:ext cx="533635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308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Башкортостана.</a:t>
            </a:r>
            <a:endParaRPr lang="ru-RU" dirty="0"/>
          </a:p>
        </p:txBody>
      </p:sp>
      <p:pic>
        <p:nvPicPr>
          <p:cNvPr id="1026" name="Picture 2" descr="C:\Users\7-64\Desktop\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7128792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895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Юрта башкир.</a:t>
            </a:r>
            <a:endParaRPr lang="ru-RU" dirty="0"/>
          </a:p>
        </p:txBody>
      </p:sp>
      <p:pic>
        <p:nvPicPr>
          <p:cNvPr id="8194" name="Picture 2" descr="C:\Users\7-64\Desktop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5256584" cy="446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1548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30</TotalTime>
  <Words>42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Дружба народов.</vt:lpstr>
      <vt:lpstr>  Герб России.</vt:lpstr>
      <vt:lpstr>Флаг России.</vt:lpstr>
      <vt:lpstr>Герб Татарстана.</vt:lpstr>
      <vt:lpstr>Флаг Татарстана.</vt:lpstr>
      <vt:lpstr>Татарский национальный костюм.</vt:lpstr>
      <vt:lpstr>Герб Башкортостана.</vt:lpstr>
      <vt:lpstr>Флаг Башкортостана.</vt:lpstr>
      <vt:lpstr>Юрта башкир.</vt:lpstr>
      <vt:lpstr>Герб Удмуртии.</vt:lpstr>
      <vt:lpstr>Флаг Удмуртии.</vt:lpstr>
      <vt:lpstr>Лошадь Вятской породы.</vt:lpstr>
      <vt:lpstr>Хоровод дружбы.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Дружба народов.</dc:title>
  <dc:creator>7-64</dc:creator>
  <cp:lastModifiedBy>7-64</cp:lastModifiedBy>
  <cp:revision>4</cp:revision>
  <dcterms:created xsi:type="dcterms:W3CDTF">2023-01-12T15:14:36Z</dcterms:created>
  <dcterms:modified xsi:type="dcterms:W3CDTF">2023-01-15T14:31:31Z</dcterms:modified>
</cp:coreProperties>
</file>