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3" d="100"/>
          <a:sy n="53" d="100"/>
        </p:scale>
        <p:origin x="-1782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Comp\Desktop\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8001024" cy="60007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Franklin Gothic Medium Cond" pitchFamily="34" charset="0"/>
              </a:rPr>
              <a:t>Что </a:t>
            </a:r>
            <a:r>
              <a:rPr lang="ru-RU" sz="3600" b="1" dirty="0" smtClean="0">
                <a:solidFill>
                  <a:srgbClr val="C00000"/>
                </a:solidFill>
                <a:latin typeface="Franklin Gothic Medium Cond" pitchFamily="34" charset="0"/>
              </a:rPr>
              <a:t>может </a:t>
            </a:r>
            <a:r>
              <a:rPr lang="ru-RU" sz="3600" b="1" dirty="0" smtClean="0">
                <a:solidFill>
                  <a:srgbClr val="C00000"/>
                </a:solidFill>
                <a:latin typeface="Franklin Gothic Medium Cond" pitchFamily="34" charset="0"/>
              </a:rPr>
              <a:t>быть </a:t>
            </a:r>
            <a:r>
              <a:rPr lang="ru-RU" sz="3600" b="1" dirty="0" smtClean="0">
                <a:solidFill>
                  <a:srgbClr val="C00000"/>
                </a:solidFill>
                <a:latin typeface="Franklin Gothic Medium Cond" pitchFamily="34" charset="0"/>
              </a:rPr>
              <a:t>милей </a:t>
            </a:r>
            <a:r>
              <a:rPr lang="ru-RU" sz="3600" b="1" dirty="0" smtClean="0">
                <a:solidFill>
                  <a:srgbClr val="C00000"/>
                </a:solidFill>
                <a:latin typeface="Franklin Gothic Medium Cond" pitchFamily="34" charset="0"/>
              </a:rPr>
              <a:t>Бесценного   </a:t>
            </a:r>
            <a:r>
              <a:rPr lang="ru-RU" sz="3600" b="1" dirty="0" smtClean="0">
                <a:solidFill>
                  <a:srgbClr val="C00000"/>
                </a:solidFill>
                <a:latin typeface="Franklin Gothic Medium Cond" pitchFamily="34" charset="0"/>
              </a:rPr>
              <a:t>родного края</a:t>
            </a:r>
            <a:r>
              <a:rPr lang="ru-RU" sz="3600" b="1" dirty="0" smtClean="0">
                <a:solidFill>
                  <a:srgbClr val="C00000"/>
                </a:solidFill>
                <a:latin typeface="Franklin Gothic Medium Cond" pitchFamily="34" charset="0"/>
              </a:rPr>
              <a:t>!</a:t>
            </a:r>
            <a:endParaRPr lang="ru-RU" sz="3600" dirty="0">
              <a:solidFill>
                <a:srgbClr val="C00000"/>
              </a:solidFill>
              <a:latin typeface="Franklin Gothic Medium Cond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«Родник в мелколесье» М. Пришвин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Comp\Desktop\ь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857232"/>
            <a:ext cx="7596242" cy="5697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Comp\Desktop\зх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929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1757346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Родник Лунка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http://photos.wikimapia.org/p/00/04/86/25/90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14686"/>
            <a:ext cx="4857752" cy="3643314"/>
          </a:xfrm>
          <a:prstGeom prst="rect">
            <a:avLst/>
          </a:prstGeom>
          <a:noFill/>
        </p:spPr>
      </p:pic>
      <p:pic>
        <p:nvPicPr>
          <p:cNvPr id="5123" name="Picture 3" descr="C:\Users\Comp\Desktop\ъх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9481" y="0"/>
            <a:ext cx="5460996" cy="307181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857884" y="3143248"/>
            <a:ext cx="2931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Родник </a:t>
            </a:r>
            <a:r>
              <a:rPr lang="ru-RU" sz="2400" b="1" dirty="0" err="1" smtClean="0">
                <a:solidFill>
                  <a:srgbClr val="002060"/>
                </a:solidFill>
              </a:rPr>
              <a:t>Гремячка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" name="Picture 2" descr="http://www.totskoe.org/upload/medialibrary/028/DSC_003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9589" y="3786190"/>
            <a:ext cx="4174411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https://pbs.twimg.com/media/DhLpXfSW0AAGGE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https://pbs.twimg.com/media/DhLpXfSW0AAGGEE.jpg"/>
          <p:cNvSpPr>
            <a:spLocks noChangeAspect="1" noChangeArrowheads="1"/>
          </p:cNvSpPr>
          <p:nvPr/>
        </p:nvSpPr>
        <p:spPr bwMode="auto">
          <a:xfrm>
            <a:off x="155575" y="-2719388"/>
            <a:ext cx="8515350" cy="567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7" name="Picture 5" descr="C:\Users\Comp\Downloads\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803653"/>
            <a:ext cx="8072462" cy="605434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14480" y="0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Богомольный                  родник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mserdoba.pnzreg.ru/upload/iblock/013/0139a47af736a49520c97553a1eaf7c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4429123" cy="636665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929190" y="1643050"/>
            <a:ext cx="42148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Душа людей всегда хранит тот Богомольный наш родник.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Его священная вода </a:t>
            </a:r>
            <a:r>
              <a:rPr lang="ru-RU" sz="3200" b="1" i="1" dirty="0" smtClean="0">
                <a:solidFill>
                  <a:srgbClr val="002060"/>
                </a:solidFill>
              </a:rPr>
              <a:t>пусть   не </a:t>
            </a:r>
            <a:r>
              <a:rPr lang="ru-RU" sz="3200" b="1" i="1" dirty="0" smtClean="0">
                <a:solidFill>
                  <a:srgbClr val="002060"/>
                </a:solidFill>
              </a:rPr>
              <a:t>иссякнет никогда.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Comp\Downloads\-=с.jpg"/>
          <p:cNvPicPr>
            <a:picLocks noChangeAspect="1" noChangeArrowheads="1"/>
          </p:cNvPicPr>
          <p:nvPr/>
        </p:nvPicPr>
        <p:blipFill>
          <a:blip r:embed="rId2"/>
          <a:srcRect b="889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71678"/>
            <a:ext cx="8686800" cy="4786322"/>
          </a:xfrm>
        </p:spPr>
        <p:txBody>
          <a:bodyPr>
            <a:normAutofit lnSpcReduction="10000"/>
          </a:bodyPr>
          <a:lstStyle/>
          <a:p>
            <a:pPr indent="-74613">
              <a:buNone/>
            </a:pPr>
            <a:r>
              <a:rPr lang="ru-RU" sz="2600" i="1" dirty="0" smtClean="0">
                <a:solidFill>
                  <a:srgbClr val="000099"/>
                </a:solidFill>
              </a:rPr>
              <a:t>     Берегите </a:t>
            </a:r>
            <a:r>
              <a:rPr lang="ru-RU" sz="2600" i="1" dirty="0" smtClean="0">
                <a:solidFill>
                  <a:srgbClr val="000099"/>
                </a:solidFill>
              </a:rPr>
              <a:t>Землю! </a:t>
            </a:r>
            <a:endParaRPr lang="ru-RU" sz="2600" i="1" dirty="0" smtClean="0">
              <a:solidFill>
                <a:srgbClr val="000099"/>
              </a:solidFill>
            </a:endParaRPr>
          </a:p>
          <a:p>
            <a:pPr indent="-74613">
              <a:buNone/>
            </a:pPr>
            <a:r>
              <a:rPr lang="ru-RU" sz="2600" i="1" dirty="0" smtClean="0">
                <a:solidFill>
                  <a:srgbClr val="000099"/>
                </a:solidFill>
              </a:rPr>
              <a:t>           Берегите</a:t>
            </a:r>
            <a:r>
              <a:rPr lang="ru-RU" sz="2600" i="1" dirty="0" smtClean="0">
                <a:solidFill>
                  <a:srgbClr val="000099"/>
                </a:solidFill>
              </a:rPr>
              <a:t>!</a:t>
            </a:r>
            <a:br>
              <a:rPr lang="ru-RU" sz="2600" i="1" dirty="0" smtClean="0">
                <a:solidFill>
                  <a:srgbClr val="000099"/>
                </a:solidFill>
              </a:rPr>
            </a:br>
            <a:r>
              <a:rPr lang="ru-RU" sz="2600" i="1" dirty="0" smtClean="0">
                <a:solidFill>
                  <a:srgbClr val="000099"/>
                </a:solidFill>
              </a:rPr>
              <a:t>Жаворонка в </a:t>
            </a:r>
            <a:r>
              <a:rPr lang="ru-RU" sz="2600" i="1" dirty="0" err="1" smtClean="0">
                <a:solidFill>
                  <a:srgbClr val="000099"/>
                </a:solidFill>
              </a:rPr>
              <a:t>голубом</a:t>
            </a:r>
            <a:r>
              <a:rPr lang="ru-RU" sz="2600" i="1" dirty="0" smtClean="0">
                <a:solidFill>
                  <a:srgbClr val="000099"/>
                </a:solidFill>
              </a:rPr>
              <a:t> зените,</a:t>
            </a:r>
            <a:br>
              <a:rPr lang="ru-RU" sz="2600" i="1" dirty="0" smtClean="0">
                <a:solidFill>
                  <a:srgbClr val="000099"/>
                </a:solidFill>
              </a:rPr>
            </a:br>
            <a:r>
              <a:rPr lang="ru-RU" sz="2600" i="1" dirty="0" smtClean="0">
                <a:solidFill>
                  <a:srgbClr val="000099"/>
                </a:solidFill>
              </a:rPr>
              <a:t>Бабочку на листьях </a:t>
            </a:r>
            <a:r>
              <a:rPr lang="ru-RU" sz="2600" i="1" dirty="0" err="1" smtClean="0">
                <a:solidFill>
                  <a:srgbClr val="000099"/>
                </a:solidFill>
              </a:rPr>
              <a:t>повелики</a:t>
            </a:r>
            <a:r>
              <a:rPr lang="ru-RU" sz="2600" i="1" dirty="0" smtClean="0">
                <a:solidFill>
                  <a:srgbClr val="000099"/>
                </a:solidFill>
              </a:rPr>
              <a:t>,</a:t>
            </a:r>
            <a:br>
              <a:rPr lang="ru-RU" sz="2600" i="1" dirty="0" smtClean="0">
                <a:solidFill>
                  <a:srgbClr val="000099"/>
                </a:solidFill>
              </a:rPr>
            </a:br>
            <a:r>
              <a:rPr lang="ru-RU" sz="2600" i="1" dirty="0" smtClean="0">
                <a:solidFill>
                  <a:srgbClr val="000099"/>
                </a:solidFill>
              </a:rPr>
              <a:t>На тропинке солнечные блики,</a:t>
            </a:r>
            <a:br>
              <a:rPr lang="ru-RU" sz="2600" i="1" dirty="0" smtClean="0">
                <a:solidFill>
                  <a:srgbClr val="000099"/>
                </a:solidFill>
              </a:rPr>
            </a:br>
            <a:r>
              <a:rPr lang="ru-RU" sz="2600" i="1" dirty="0" smtClean="0">
                <a:solidFill>
                  <a:srgbClr val="000099"/>
                </a:solidFill>
              </a:rPr>
              <a:t>На камнях играющего краба,</a:t>
            </a:r>
            <a:br>
              <a:rPr lang="ru-RU" sz="2600" i="1" dirty="0" smtClean="0">
                <a:solidFill>
                  <a:srgbClr val="000099"/>
                </a:solidFill>
              </a:rPr>
            </a:br>
            <a:r>
              <a:rPr lang="ru-RU" sz="2600" i="1" dirty="0" smtClean="0">
                <a:solidFill>
                  <a:srgbClr val="000099"/>
                </a:solidFill>
              </a:rPr>
              <a:t>Над пустыней тень от баобаба,</a:t>
            </a:r>
            <a:br>
              <a:rPr lang="ru-RU" sz="2600" i="1" dirty="0" smtClean="0">
                <a:solidFill>
                  <a:srgbClr val="000099"/>
                </a:solidFill>
              </a:rPr>
            </a:br>
            <a:r>
              <a:rPr lang="ru-RU" sz="2600" i="1" dirty="0" smtClean="0">
                <a:solidFill>
                  <a:srgbClr val="000099"/>
                </a:solidFill>
              </a:rPr>
              <a:t>Ястреба, парящего над полем,</a:t>
            </a:r>
            <a:br>
              <a:rPr lang="ru-RU" sz="2600" i="1" dirty="0" smtClean="0">
                <a:solidFill>
                  <a:srgbClr val="000099"/>
                </a:solidFill>
              </a:rPr>
            </a:br>
            <a:r>
              <a:rPr lang="ru-RU" sz="2600" i="1" dirty="0" smtClean="0">
                <a:solidFill>
                  <a:srgbClr val="000099"/>
                </a:solidFill>
              </a:rPr>
              <a:t>Ясный месяц над речным покоем,</a:t>
            </a:r>
            <a:br>
              <a:rPr lang="ru-RU" sz="2600" i="1" dirty="0" smtClean="0">
                <a:solidFill>
                  <a:srgbClr val="000099"/>
                </a:solidFill>
              </a:rPr>
            </a:br>
            <a:r>
              <a:rPr lang="ru-RU" sz="2600" i="1" dirty="0" smtClean="0">
                <a:solidFill>
                  <a:srgbClr val="000099"/>
                </a:solidFill>
              </a:rPr>
              <a:t>Ласточку, мелькающую в жите.</a:t>
            </a:r>
            <a:br>
              <a:rPr lang="ru-RU" sz="2600" i="1" dirty="0" smtClean="0">
                <a:solidFill>
                  <a:srgbClr val="000099"/>
                </a:solidFill>
              </a:rPr>
            </a:br>
            <a:r>
              <a:rPr lang="ru-RU" sz="2600" i="1" dirty="0" smtClean="0">
                <a:solidFill>
                  <a:srgbClr val="000099"/>
                </a:solidFill>
              </a:rPr>
              <a:t>Берегите Землю! Берегите!</a:t>
            </a:r>
            <a:br>
              <a:rPr lang="ru-RU" sz="2600" i="1" dirty="0" smtClean="0">
                <a:solidFill>
                  <a:srgbClr val="000099"/>
                </a:solidFill>
              </a:rPr>
            </a:br>
            <a:r>
              <a:rPr lang="ru-RU" sz="2600" i="1" dirty="0" smtClean="0">
                <a:solidFill>
                  <a:srgbClr val="000099"/>
                </a:solidFill>
              </a:rPr>
              <a:t>(Михаил Дудин) </a:t>
            </a:r>
            <a:endParaRPr lang="ru-RU" sz="2600" dirty="0" smtClean="0">
              <a:solidFill>
                <a:srgbClr val="000099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46</Words>
  <PresentationFormat>Экран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«Родник в мелколесье» М. Пришвин</vt:lpstr>
      <vt:lpstr>Слайд 3</vt:lpstr>
      <vt:lpstr>Родник Лунка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Comp</cp:lastModifiedBy>
  <cp:revision>4</cp:revision>
  <dcterms:created xsi:type="dcterms:W3CDTF">2021-12-12T12:11:00Z</dcterms:created>
  <dcterms:modified xsi:type="dcterms:W3CDTF">2021-12-12T12:51:43Z</dcterms:modified>
</cp:coreProperties>
</file>