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10.jpeg" ContentType="image/jpeg"/>
  <Override PartName="/ppt/media/image5.png" ContentType="image/png"/>
  <Override PartName="/ppt/media/image29.jpeg" ContentType="image/jpeg"/>
  <Override PartName="/ppt/media/image9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7.jpeg" ContentType="image/jpeg"/>
  <Override PartName="/ppt/media/image28.jpeg" ContentType="image/jpeg"/>
  <Override PartName="/ppt/media/image8.png" ContentType="image/png"/>
  <Override PartName="/ppt/media/image6.jpeg" ContentType="image/jpeg"/>
  <Override PartName="/ppt/media/image27.jpeg" ContentType="image/jpeg"/>
  <Override PartName="/ppt/media/image4.jpeg" ContentType="image/jpeg"/>
  <Override PartName="/ppt/media/image25.jpeg" ContentType="image/jpeg"/>
  <Override PartName="/ppt/media/image2.jpeg" ContentType="image/jpeg"/>
  <Override PartName="/ppt/media/image23.jpeg" ContentType="image/jpeg"/>
  <Override PartName="/ppt/media/image26.jpeg" ContentType="image/jpeg"/>
  <Override PartName="/ppt/media/image19.png" ContentType="image/png"/>
  <Override PartName="/ppt/media/image1.png" ContentType="image/png"/>
  <Override PartName="/ppt/media/image22.jpeg" ContentType="image/jpeg"/>
  <Override PartName="/ppt/media/image14.png" ContentType="image/png"/>
  <Override PartName="/ppt/media/image21.jpeg" ContentType="image/jpeg"/>
  <Override PartName="/ppt/media/image16.png" ContentType="image/png"/>
  <Override PartName="/ppt/media/image20.jpeg" ContentType="image/jpeg"/>
  <Override PartName="/ppt/media/image18.jpeg" ContentType="image/jpeg"/>
  <Override PartName="/ppt/media/image17.png" ContentType="image/png"/>
  <Override PartName="/ppt/media/image3.jpeg" ContentType="image/jpeg"/>
  <Override PartName="/ppt/media/image24.jpeg" ContentType="image/jpeg"/>
  <Override PartName="/ppt/media/image15.png" ContentType="image/png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EED5CE4-D5BF-45DD-B516-D6E08937A5A1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D68E72ED-E7BB-44CA-BC23-433282AC91B8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4EC13F4-019C-4B71-8E99-1BE9FB0F81B4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0ED9E49E-ACB0-42B5-A36C-60C8DEF6294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029B689-87D9-4D99-B60D-86C264282D51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7CD8D7F-266C-4898-87F6-8D40246802D5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3_0"/>
          <p:cNvSpPr/>
          <p:nvPr/>
        </p:nvSpPr>
        <p:spPr>
          <a:xfrm>
            <a:off x="4679640" y="3789000"/>
            <a:ext cx="4463640" cy="22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Подготовила: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Гонтар Ольга Владимировна,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учитель математики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МКОУ Новоярковской СОШ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Барабинского района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Новосибирской области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62" name="TextBox 4_1"/>
          <p:cNvSpPr/>
          <p:nvPr/>
        </p:nvSpPr>
        <p:spPr>
          <a:xfrm>
            <a:off x="3348000" y="6165360"/>
            <a:ext cx="208764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2025 год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63" name="Rectangle 1_1"/>
          <p:cNvSpPr/>
          <p:nvPr/>
        </p:nvSpPr>
        <p:spPr>
          <a:xfrm>
            <a:off x="1745280" y="468360"/>
            <a:ext cx="5691960" cy="639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IX Всероссийский педагогический конкурс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«МОЯ ЛУЧШАЯ МЕТОДИЧЕСКАЯ РАЗРАБОТКА»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64" name="Rectangle 2_1"/>
          <p:cNvSpPr/>
          <p:nvPr/>
        </p:nvSpPr>
        <p:spPr>
          <a:xfrm>
            <a:off x="564480" y="1559880"/>
            <a:ext cx="5069520" cy="8233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TextBox 8_1"/>
          <p:cNvSpPr/>
          <p:nvPr/>
        </p:nvSpPr>
        <p:spPr>
          <a:xfrm>
            <a:off x="1980000" y="1872360"/>
            <a:ext cx="511200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ПРЕЗЕНТАЦИЯ К ЗАНЯТИЮ №2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66" name="" descr=""/>
          <p:cNvPicPr/>
          <p:nvPr/>
        </p:nvPicPr>
        <p:blipFill>
          <a:blip r:embed="rId1"/>
          <a:stretch/>
        </p:blipFill>
        <p:spPr>
          <a:xfrm>
            <a:off x="480960" y="3773520"/>
            <a:ext cx="3478680" cy="228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icture 2" descr=""/>
          <p:cNvPicPr/>
          <p:nvPr/>
        </p:nvPicPr>
        <p:blipFill>
          <a:blip r:embed="rId1"/>
          <a:stretch/>
        </p:blipFill>
        <p:spPr>
          <a:xfrm>
            <a:off x="899640" y="332640"/>
            <a:ext cx="7344360" cy="61599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Rectangle 1"/>
          <p:cNvSpPr/>
          <p:nvPr/>
        </p:nvSpPr>
        <p:spPr>
          <a:xfrm>
            <a:off x="467640" y="1068480"/>
            <a:ext cx="8136720" cy="338400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Лыжи быстро мы берем,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И по снегу мы идем,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По сугробам высоко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Ноги поднимаем,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А в лесу совсем легко,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Тихонечко шагаем. 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99" name="Скругленный прямоугольник 4"/>
          <p:cNvSpPr/>
          <p:nvPr/>
        </p:nvSpPr>
        <p:spPr>
          <a:xfrm>
            <a:off x="467640" y="188640"/>
            <a:ext cx="806436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ФИЗМИНУТКА</a:t>
            </a:r>
            <a:endParaRPr b="0" lang="ru-RU" sz="4400" spc="-1" strike="noStrike">
              <a:latin typeface="Arial"/>
            </a:endParaRPr>
          </a:p>
        </p:txBody>
      </p:sp>
      <p:pic>
        <p:nvPicPr>
          <p:cNvPr id="200" name="Picture 6" descr="Снайперская охота. Как сибиряк Михаил Сурков ликвидировал своего 702-го фашиста"/>
          <p:cNvPicPr/>
          <p:nvPr/>
        </p:nvPicPr>
        <p:blipFill>
          <a:blip r:embed="rId1"/>
          <a:stretch/>
        </p:blipFill>
        <p:spPr>
          <a:xfrm>
            <a:off x="2627640" y="4437000"/>
            <a:ext cx="3888000" cy="2187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Picture 2" descr="О подвиге лыжников, севский рейд - Другое - Блог - Статьи - Спорт Союз"/>
          <p:cNvPicPr/>
          <p:nvPr/>
        </p:nvPicPr>
        <p:blipFill>
          <a:blip r:embed="rId1"/>
          <a:stretch/>
        </p:blipFill>
        <p:spPr>
          <a:xfrm>
            <a:off x="395640" y="1268640"/>
            <a:ext cx="8352720" cy="53078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202" name="Скругленный прямоугольник 3"/>
          <p:cNvSpPr/>
          <p:nvPr/>
        </p:nvSpPr>
        <p:spPr>
          <a:xfrm>
            <a:off x="467640" y="188640"/>
            <a:ext cx="806436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«Снежные призраки»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2" descr="Уральские демоны»: почему немцы боялись советских лыжных батальонов -  RuBaltic.ru"/>
          <p:cNvPicPr/>
          <p:nvPr/>
        </p:nvPicPr>
        <p:blipFill>
          <a:blip r:embed="rId1"/>
          <a:srcRect l="8362" t="0" r="17550" b="0"/>
          <a:stretch/>
        </p:blipFill>
        <p:spPr>
          <a:xfrm>
            <a:off x="323640" y="1196640"/>
            <a:ext cx="5328360" cy="5256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204" name="Picture 4"/>
          <p:cNvSpPr/>
          <p:nvPr/>
        </p:nvSpPr>
        <p:spPr>
          <a:xfrm>
            <a:off x="3780000" y="2565000"/>
            <a:ext cx="5095440" cy="3953520"/>
          </a:xfrm>
          <a:prstGeom prst="ellipse">
            <a:avLst/>
          </a:prstGeom>
          <a:blipFill rotWithShape="0">
            <a:blip r:embed="rId2"/>
            <a:srcRect/>
            <a:stretch/>
          </a:blipFill>
          <a:ln cap="rnd" w="63500">
            <a:solidFill>
              <a:srgbClr val="333333"/>
            </a:solidFill>
            <a:round/>
          </a:ln>
          <a:effectLst>
            <a:outerShdw blurRad="380880" dir="5400000" dist="291960" rotWithShape="0" sx="-80000" sy="-18000">
              <a:srgbClr val="000000">
                <a:alpha val="22000"/>
              </a:srgbClr>
            </a:outerShdw>
          </a:effectLst>
          <a:scene3d>
            <a:camera prst="orthographicFront"/>
            <a:lightRig dir="t" rig="contrasting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0"/>
          <a:fillRef idx="0"/>
          <a:effectRef idx="0"/>
          <a:fontRef idx="minor"/>
        </p:style>
      </p:sp>
      <p:sp>
        <p:nvSpPr>
          <p:cNvPr id="205" name="Скругленный прямоугольник 3"/>
          <p:cNvSpPr/>
          <p:nvPr/>
        </p:nvSpPr>
        <p:spPr>
          <a:xfrm>
            <a:off x="467640" y="188640"/>
            <a:ext cx="806436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«Снежные призраки»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Из материалов фронтовых лет о М. И. Суркове"/>
          <p:cNvPicPr/>
          <p:nvPr/>
        </p:nvPicPr>
        <p:blipFill>
          <a:blip r:embed="rId1"/>
          <a:srcRect l="15118" t="5039" r="7389" b="0"/>
          <a:stretch/>
        </p:blipFill>
        <p:spPr>
          <a:xfrm>
            <a:off x="251640" y="1772640"/>
            <a:ext cx="5112360" cy="48290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207" name="Picture 2" descr="Хэллоуинская тыква с шляпой на пне | Бесплатно Фото"/>
          <p:cNvPicPr/>
          <p:nvPr/>
        </p:nvPicPr>
        <p:blipFill>
          <a:blip r:embed="rId2"/>
          <a:srcRect l="14412" t="4070" r="30007" b="0"/>
          <a:stretch/>
        </p:blipFill>
        <p:spPr>
          <a:xfrm>
            <a:off x="5796000" y="260640"/>
            <a:ext cx="2952000" cy="33940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208" name="Скругленный прямоугольник 5"/>
          <p:cNvSpPr/>
          <p:nvPr/>
        </p:nvSpPr>
        <p:spPr>
          <a:xfrm>
            <a:off x="251640" y="188640"/>
            <a:ext cx="5400360" cy="136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Приманка для снайпера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209" name="TextBox 7"/>
          <p:cNvSpPr/>
          <p:nvPr/>
        </p:nvSpPr>
        <p:spPr>
          <a:xfrm>
            <a:off x="5436000" y="3861000"/>
            <a:ext cx="3456000" cy="240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А. Левитан и М. Сурков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Южный фронт, 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1942 г</a:t>
            </a:r>
            <a:endParaRPr b="0" lang="ru-RU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Скругленный прямоугольник 2"/>
          <p:cNvSpPr/>
          <p:nvPr/>
        </p:nvSpPr>
        <p:spPr>
          <a:xfrm>
            <a:off x="467640" y="188640"/>
            <a:ext cx="8280720" cy="136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Людмила Павличенко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снайпер, лейтенант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211" name="Picture 2" descr="Людмила Павличенко: полуправда о советской женщине-снайпере, уничтожившей  300 военнослужащих противника во время Второй мировой войны | История |  ИноСМИ - Все, что достойно перевода"/>
          <p:cNvPicPr/>
          <p:nvPr/>
        </p:nvPicPr>
        <p:blipFill>
          <a:blip r:embed="rId1"/>
          <a:stretch/>
        </p:blipFill>
        <p:spPr>
          <a:xfrm>
            <a:off x="251640" y="2565000"/>
            <a:ext cx="4467600" cy="2736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212" name="Picture 4" descr="Павличенко Людмила Михайловна. Убила в ВОВ 309 человек ( в том числе 36  снайперов ) | Пикабу"/>
          <p:cNvPicPr/>
          <p:nvPr/>
        </p:nvPicPr>
        <p:blipFill>
          <a:blip r:embed="rId2"/>
          <a:stretch/>
        </p:blipFill>
        <p:spPr>
          <a:xfrm>
            <a:off x="5148000" y="1628640"/>
            <a:ext cx="3744000" cy="50569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Скругленный прямоугольник 1"/>
          <p:cNvSpPr/>
          <p:nvPr/>
        </p:nvSpPr>
        <p:spPr>
          <a:xfrm>
            <a:off x="323640" y="260640"/>
            <a:ext cx="8424720" cy="107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ffff"/>
                </a:solidFill>
                <a:latin typeface="Times New Roman"/>
              </a:rPr>
              <a:t>Памятники 29-ой новосибирской отдельной лыжной бригаде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214" name="Picture 2" descr="http://museumcomplexnso.ru/images/Foto_materialov/2020/75/4.jpg"/>
          <p:cNvPicPr/>
          <p:nvPr/>
        </p:nvPicPr>
        <p:blipFill>
          <a:blip r:embed="rId1"/>
          <a:srcRect l="12381" t="0" r="10237" b="0"/>
          <a:stretch/>
        </p:blipFill>
        <p:spPr>
          <a:xfrm>
            <a:off x="251640" y="1700640"/>
            <a:ext cx="3600000" cy="3096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215" name="Picture 4" descr="http://museumcomplexnso.ru/images/Foto_materialov/2020/75/5.jpg"/>
          <p:cNvPicPr/>
          <p:nvPr/>
        </p:nvPicPr>
        <p:blipFill>
          <a:blip r:embed="rId2"/>
          <a:srcRect l="10320" t="13361" r="0" b="8360"/>
          <a:stretch/>
        </p:blipFill>
        <p:spPr>
          <a:xfrm>
            <a:off x="5796000" y="1628640"/>
            <a:ext cx="3051720" cy="360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216" name="TextBox 4"/>
          <p:cNvSpPr/>
          <p:nvPr/>
        </p:nvSpPr>
        <p:spPr>
          <a:xfrm>
            <a:off x="323640" y="4869000"/>
            <a:ext cx="2952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Г. НОВОСИБИРСК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17" name="TextBox 5"/>
          <p:cNvSpPr/>
          <p:nvPr/>
        </p:nvSpPr>
        <p:spPr>
          <a:xfrm>
            <a:off x="6813360" y="5301360"/>
            <a:ext cx="18421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Г. БАРАБИНСК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218" name="Picture 6" descr="Открыть оригинальное изображение"/>
          <p:cNvPicPr/>
          <p:nvPr/>
        </p:nvPicPr>
        <p:blipFill>
          <a:blip r:embed="rId3"/>
          <a:srcRect l="43053" t="0" r="15254" b="16910"/>
          <a:stretch/>
        </p:blipFill>
        <p:spPr>
          <a:xfrm>
            <a:off x="3204000" y="2133000"/>
            <a:ext cx="2880000" cy="38192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219" name="TextBox 7"/>
          <p:cNvSpPr/>
          <p:nvPr/>
        </p:nvSpPr>
        <p:spPr>
          <a:xfrm>
            <a:off x="4145760" y="6021360"/>
            <a:ext cx="121752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Г. СЕВСК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1" name="Rectangl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2" name="Скругленный прямоугольник 12"/>
          <p:cNvSpPr/>
          <p:nvPr/>
        </p:nvSpPr>
        <p:spPr>
          <a:xfrm>
            <a:off x="467640" y="62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Спасибо за внимание!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223" name="Picture 2" descr="1"/>
          <p:cNvPicPr/>
          <p:nvPr/>
        </p:nvPicPr>
        <p:blipFill>
          <a:blip r:embed="rId1"/>
          <a:stretch/>
        </p:blipFill>
        <p:spPr>
          <a:xfrm>
            <a:off x="683640" y="1484640"/>
            <a:ext cx="7910640" cy="48088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4" descr="Сколько стоит саженец клена в Ростове-на-Дону, Азов - купить Кримсон  Центри, Красный, Остролистный"/>
          <p:cNvPicPr/>
          <p:nvPr/>
        </p:nvPicPr>
        <p:blipFill>
          <a:blip r:embed="rId1"/>
          <a:srcRect l="8493" t="0" r="10864" b="0"/>
          <a:stretch/>
        </p:blipFill>
        <p:spPr>
          <a:xfrm>
            <a:off x="323640" y="2493000"/>
            <a:ext cx="4485960" cy="40608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68" name="Picture 4" descr="снайпер"/>
          <p:cNvPicPr/>
          <p:nvPr/>
        </p:nvPicPr>
        <p:blipFill>
          <a:blip r:embed="rId2"/>
          <a:srcRect l="0" t="0" r="13092" b="17460"/>
          <a:stretch/>
        </p:blipFill>
        <p:spPr>
          <a:xfrm>
            <a:off x="899640" y="836640"/>
            <a:ext cx="4986720" cy="2664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69" name="Стрелка вправо 6"/>
          <p:cNvSpPr/>
          <p:nvPr/>
        </p:nvSpPr>
        <p:spPr>
          <a:xfrm>
            <a:off x="5004000" y="4437000"/>
            <a:ext cx="1511640" cy="863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Скругленный прямоугольник 7"/>
          <p:cNvSpPr/>
          <p:nvPr/>
        </p:nvSpPr>
        <p:spPr>
          <a:xfrm>
            <a:off x="5652000" y="260640"/>
            <a:ext cx="324000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РЕБУС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171" name="Picture 6" descr="Наклейка знак вопроса - Цена от 118 руб. Купить наклейку знак вопроса в  интернет магазине 2sticker.ru"/>
          <p:cNvPicPr/>
          <p:nvPr/>
        </p:nvPicPr>
        <p:blipFill>
          <a:blip r:embed="rId3"/>
          <a:srcRect l="25984" t="7087" r="19685" b="7874"/>
          <a:stretch/>
        </p:blipFill>
        <p:spPr>
          <a:xfrm>
            <a:off x="6876360" y="1556640"/>
            <a:ext cx="1379880" cy="216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72" name="Picture 8" descr="Раскраска Естественная Птица | Раскраски Птицы"/>
          <p:cNvPicPr/>
          <p:nvPr/>
        </p:nvPicPr>
        <p:blipFill>
          <a:blip r:embed="rId4"/>
          <a:srcRect l="7675" t="5929" r="0" b="11057"/>
          <a:stretch/>
        </p:blipFill>
        <p:spPr>
          <a:xfrm>
            <a:off x="6588360" y="3933000"/>
            <a:ext cx="2232000" cy="25977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2" descr="Сурков Михаил Ильич"/>
          <p:cNvPicPr/>
          <p:nvPr/>
        </p:nvPicPr>
        <p:blipFill>
          <a:blip r:embed="rId1"/>
          <a:stretch/>
        </p:blipFill>
        <p:spPr>
          <a:xfrm>
            <a:off x="323640" y="2565000"/>
            <a:ext cx="2952000" cy="39564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74" name="Picture 2" descr="Сурков Михаил Ильич"/>
          <p:cNvPicPr/>
          <p:nvPr/>
        </p:nvPicPr>
        <p:blipFill>
          <a:blip r:embed="rId2"/>
          <a:stretch/>
        </p:blipFill>
        <p:spPr>
          <a:xfrm>
            <a:off x="3517200" y="2565000"/>
            <a:ext cx="5303160" cy="40021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75" name="Скругленный прямоугольник 6"/>
          <p:cNvSpPr/>
          <p:nvPr/>
        </p:nvSpPr>
        <p:spPr>
          <a:xfrm>
            <a:off x="539640" y="260640"/>
            <a:ext cx="7704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Сурков Михаил Ильич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76" name="TextBox 7"/>
          <p:cNvSpPr/>
          <p:nvPr/>
        </p:nvSpPr>
        <p:spPr>
          <a:xfrm>
            <a:off x="539640" y="1340640"/>
            <a:ext cx="806436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Лучший советский снайпер Великой Отечественной войны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Скругленный прямоугольник 3"/>
          <p:cNvSpPr/>
          <p:nvPr/>
        </p:nvSpPr>
        <p:spPr>
          <a:xfrm>
            <a:off x="251640" y="1989000"/>
            <a:ext cx="396000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- 6 + 17х = 8 – 3х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8" name="Скругленный прямоугольник 4"/>
          <p:cNvSpPr/>
          <p:nvPr/>
        </p:nvSpPr>
        <p:spPr>
          <a:xfrm>
            <a:off x="251640" y="3213000"/>
            <a:ext cx="3960000" cy="79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25х - 7 = 12х + 9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9" name="Выгнутая вниз стрелка 5"/>
          <p:cNvSpPr/>
          <p:nvPr/>
        </p:nvSpPr>
        <p:spPr>
          <a:xfrm>
            <a:off x="2051640" y="4509000"/>
            <a:ext cx="4104000" cy="129564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0" name="Выгнутая вверх стрелка 6"/>
          <p:cNvSpPr/>
          <p:nvPr/>
        </p:nvSpPr>
        <p:spPr>
          <a:xfrm>
            <a:off x="2195640" y="476640"/>
            <a:ext cx="4032000" cy="1223640"/>
          </a:xfrm>
          <a:prstGeom prst="curvedDown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Скругленный прямоугольник 7"/>
          <p:cNvSpPr/>
          <p:nvPr/>
        </p:nvSpPr>
        <p:spPr>
          <a:xfrm>
            <a:off x="4500000" y="1772640"/>
            <a:ext cx="4392000" cy="266400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indent="-216000" algn="ctr">
              <a:lnSpc>
                <a:spcPct val="100000"/>
              </a:lnSpc>
              <a:buClr>
                <a:srgbClr val="ffffff"/>
              </a:buClr>
              <a:buFont typeface="StarSymbol"/>
              <a:buChar char="-"/>
            </a:pPr>
            <a:r>
              <a:rPr b="1" lang="ru-RU" sz="3600" spc="-1" strike="noStrike">
                <a:solidFill>
                  <a:srgbClr val="ffffff"/>
                </a:solidFill>
                <a:latin typeface="Times New Roman"/>
              </a:rPr>
              <a:t>6 + 17х = 8 – 3х</a:t>
            </a: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3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ffffff"/>
                </a:solidFill>
                <a:latin typeface="Times New Roman"/>
              </a:rPr>
              <a:t>25х - 7 = 12х + 9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182" name="Левая фигурная скобка 9"/>
          <p:cNvSpPr/>
          <p:nvPr/>
        </p:nvSpPr>
        <p:spPr>
          <a:xfrm>
            <a:off x="4572000" y="1917000"/>
            <a:ext cx="935640" cy="2304000"/>
          </a:xfrm>
          <a:prstGeom prst="leftBrace">
            <a:avLst>
              <a:gd name="adj1" fmla="val 8333"/>
              <a:gd name="adj2" fmla="val 50000"/>
            </a:avLst>
          </a:prstGeom>
          <a:noFill/>
          <a:ln w="25400">
            <a:solidFill>
              <a:srgbClr val="ffff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2" descr="Как измерить расстояние до цели"/>
          <p:cNvPicPr/>
          <p:nvPr/>
        </p:nvPicPr>
        <p:blipFill>
          <a:blip r:embed="rId1"/>
          <a:stretch/>
        </p:blipFill>
        <p:spPr>
          <a:xfrm>
            <a:off x="755640" y="404640"/>
            <a:ext cx="7632360" cy="6048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Скругленный прямоугольник 3"/>
          <p:cNvSpPr/>
          <p:nvPr/>
        </p:nvSpPr>
        <p:spPr>
          <a:xfrm>
            <a:off x="539640" y="260640"/>
            <a:ext cx="7704360" cy="863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Снайперская винтовка Мосина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85" name="Picture 2" descr="Винтовки и карабины системы Мосина – Стрелковое оружие во Второй мировой  войне"/>
          <p:cNvPicPr/>
          <p:nvPr/>
        </p:nvPicPr>
        <p:blipFill>
          <a:blip r:embed="rId1"/>
          <a:stretch/>
        </p:blipFill>
        <p:spPr>
          <a:xfrm>
            <a:off x="539640" y="1412640"/>
            <a:ext cx="8136720" cy="22917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86" name="Picture 6" descr="снайпер"/>
          <p:cNvPicPr/>
          <p:nvPr/>
        </p:nvPicPr>
        <p:blipFill>
          <a:blip r:embed="rId2"/>
          <a:stretch/>
        </p:blipFill>
        <p:spPr>
          <a:xfrm>
            <a:off x="2267640" y="3069000"/>
            <a:ext cx="6272280" cy="3528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Скругленный прямоугольник 3"/>
          <p:cNvSpPr/>
          <p:nvPr/>
        </p:nvSpPr>
        <p:spPr>
          <a:xfrm>
            <a:off x="539640" y="260640"/>
            <a:ext cx="7704360" cy="863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Снайперская винтовка Мосина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88" name="Picture 2" descr="Винтовки и карабины системы Мосина – Стрелковое оружие во Второй мировой  войне"/>
          <p:cNvPicPr/>
          <p:nvPr/>
        </p:nvPicPr>
        <p:blipFill>
          <a:blip r:embed="rId1"/>
          <a:stretch/>
        </p:blipFill>
        <p:spPr>
          <a:xfrm>
            <a:off x="539640" y="1412640"/>
            <a:ext cx="8136720" cy="22917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89" name="Picture 4" descr="Снайперское оружие. Винтовка Мосина. | Пикабу"/>
          <p:cNvPicPr/>
          <p:nvPr/>
        </p:nvPicPr>
        <p:blipFill>
          <a:blip r:embed="rId2"/>
          <a:stretch/>
        </p:blipFill>
        <p:spPr>
          <a:xfrm>
            <a:off x="4052880" y="2997000"/>
            <a:ext cx="4545360" cy="2952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90" name="TextBox 4"/>
          <p:cNvSpPr/>
          <p:nvPr/>
        </p:nvSpPr>
        <p:spPr>
          <a:xfrm>
            <a:off x="179640" y="3933000"/>
            <a:ext cx="3888000" cy="191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ДАЛЬНОСТЬ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до 2000 метров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" descr=""/>
          <p:cNvPicPr/>
          <p:nvPr/>
        </p:nvPicPr>
        <p:blipFill>
          <a:blip r:embed="rId1"/>
          <a:srcRect l="5114" t="10710" r="18146" b="5355"/>
          <a:stretch/>
        </p:blipFill>
        <p:spPr>
          <a:xfrm>
            <a:off x="323640" y="2205000"/>
            <a:ext cx="4104000" cy="432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92" name="Picture 2" descr=""/>
          <p:cNvPicPr/>
          <p:nvPr/>
        </p:nvPicPr>
        <p:blipFill>
          <a:blip r:embed="rId2"/>
          <a:srcRect l="8649" t="5770" r="11771" b="9588"/>
          <a:stretch/>
        </p:blipFill>
        <p:spPr>
          <a:xfrm>
            <a:off x="4572000" y="2205000"/>
            <a:ext cx="4248000" cy="432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93" name="Rectangle 5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4" name="Rectangle 7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5" name="Picture 6" descr=""/>
          <p:cNvPicPr/>
          <p:nvPr/>
        </p:nvPicPr>
        <p:blipFill>
          <a:blip r:embed="rId3"/>
          <a:stretch/>
        </p:blipFill>
        <p:spPr>
          <a:xfrm>
            <a:off x="2051640" y="332640"/>
            <a:ext cx="4942440" cy="15717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3" descr=""/>
          <p:cNvPicPr/>
          <p:nvPr/>
        </p:nvPicPr>
        <p:blipFill>
          <a:blip r:embed="rId1"/>
          <a:stretch/>
        </p:blipFill>
        <p:spPr>
          <a:xfrm>
            <a:off x="827640" y="476640"/>
            <a:ext cx="7344360" cy="60591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</TotalTime>
  <Application>LibreOffice/7.1.7.2$Linux_X86_64 LibreOffice_project/10$Build-2</Application>
  <AppVersion>15.0000</AppVersion>
  <Words>155</Words>
  <Paragraphs>46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2021-01-09T05:11:03Z</dcterms:created>
  <dc:creator>гиа9</dc:creator>
  <dc:description/>
  <dc:language>ru-RU</dc:language>
  <cp:lastModifiedBy/>
  <dcterms:modified xsi:type="dcterms:W3CDTF">2025-10-29T10:06:54Z</dcterms:modified>
  <cp:revision>115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17</vt:i4>
  </property>
</Properties>
</file>