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59" r:id="rId7"/>
    <p:sldId id="260" r:id="rId8"/>
    <p:sldId id="265" r:id="rId9"/>
    <p:sldId id="263" r:id="rId10"/>
    <p:sldId id="266" r:id="rId11"/>
    <p:sldId id="264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8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D81381-554B-4B17-9D5F-094DF2CBB371}" type="doc">
      <dgm:prSet loTypeId="urn:microsoft.com/office/officeart/2005/8/layout/default#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84D14C2-0DCD-4397-93CF-E36C2D71EAA5}">
      <dgm:prSet phldrT="[Текст]" custT="1"/>
      <dgm:spPr/>
      <dgm:t>
        <a:bodyPr/>
        <a:lstStyle/>
        <a:p>
          <a:r>
            <a:rPr lang="ru-RU" sz="4400" dirty="0" err="1" smtClean="0"/>
            <a:t>Квест</a:t>
          </a:r>
          <a:r>
            <a:rPr lang="ru-RU" sz="4400" dirty="0" smtClean="0"/>
            <a:t>-игра</a:t>
          </a:r>
          <a:endParaRPr lang="ru-RU" sz="4400" dirty="0"/>
        </a:p>
      </dgm:t>
    </dgm:pt>
    <dgm:pt modelId="{4DE3757B-E179-4438-A1B1-31FCC9998266}" type="parTrans" cxnId="{C69FD0B2-4C6B-4A90-B58C-63B671AD4F34}">
      <dgm:prSet/>
      <dgm:spPr/>
      <dgm:t>
        <a:bodyPr/>
        <a:lstStyle/>
        <a:p>
          <a:endParaRPr lang="ru-RU"/>
        </a:p>
      </dgm:t>
    </dgm:pt>
    <dgm:pt modelId="{E34BB4E7-B22A-4BDA-B20C-462F59AAC546}" type="sibTrans" cxnId="{C69FD0B2-4C6B-4A90-B58C-63B671AD4F34}">
      <dgm:prSet/>
      <dgm:spPr/>
      <dgm:t>
        <a:bodyPr/>
        <a:lstStyle/>
        <a:p>
          <a:endParaRPr lang="ru-RU"/>
        </a:p>
      </dgm:t>
    </dgm:pt>
    <dgm:pt modelId="{51B49CD0-9FAE-453B-8CC9-222E701A434F}">
      <dgm:prSet phldrT="[Текст]" custT="1"/>
      <dgm:spPr/>
      <dgm:t>
        <a:bodyPr/>
        <a:lstStyle/>
        <a:p>
          <a:r>
            <a:rPr lang="ru-RU" sz="4400" dirty="0" smtClean="0"/>
            <a:t>Мини-музей (уголок)</a:t>
          </a:r>
          <a:endParaRPr lang="ru-RU" sz="4400" dirty="0"/>
        </a:p>
      </dgm:t>
    </dgm:pt>
    <dgm:pt modelId="{0B098205-046B-4E75-B7B9-0FF02D53C6AB}" type="parTrans" cxnId="{D745284C-64B8-4DC5-B82A-48F022638BA6}">
      <dgm:prSet/>
      <dgm:spPr/>
      <dgm:t>
        <a:bodyPr/>
        <a:lstStyle/>
        <a:p>
          <a:endParaRPr lang="ru-RU"/>
        </a:p>
      </dgm:t>
    </dgm:pt>
    <dgm:pt modelId="{EECD423B-E4B1-4F64-857B-019F6B6A0C5A}" type="sibTrans" cxnId="{D745284C-64B8-4DC5-B82A-48F022638BA6}">
      <dgm:prSet/>
      <dgm:spPr/>
      <dgm:t>
        <a:bodyPr/>
        <a:lstStyle/>
        <a:p>
          <a:endParaRPr lang="ru-RU"/>
        </a:p>
      </dgm:t>
    </dgm:pt>
    <dgm:pt modelId="{3654785C-A7D8-4BA3-AE29-DE036E8F4031}">
      <dgm:prSet phldrT="[Текст]" custT="1"/>
      <dgm:spPr/>
      <dgm:t>
        <a:bodyPr/>
        <a:lstStyle/>
        <a:p>
          <a:r>
            <a:rPr lang="ru-RU" sz="4400" dirty="0" smtClean="0"/>
            <a:t>Метод проектов</a:t>
          </a:r>
          <a:endParaRPr lang="ru-RU" sz="4400" dirty="0"/>
        </a:p>
      </dgm:t>
    </dgm:pt>
    <dgm:pt modelId="{990865E8-513E-4570-A82C-155D702B17AA}" type="parTrans" cxnId="{F9F6181C-7F6E-40D3-A90D-5EBA3D094926}">
      <dgm:prSet/>
      <dgm:spPr/>
      <dgm:t>
        <a:bodyPr/>
        <a:lstStyle/>
        <a:p>
          <a:endParaRPr lang="ru-RU"/>
        </a:p>
      </dgm:t>
    </dgm:pt>
    <dgm:pt modelId="{C2D71514-1D91-4A7C-B469-5AA3DFC85DB3}" type="sibTrans" cxnId="{F9F6181C-7F6E-40D3-A90D-5EBA3D094926}">
      <dgm:prSet/>
      <dgm:spPr/>
      <dgm:t>
        <a:bodyPr/>
        <a:lstStyle/>
        <a:p>
          <a:endParaRPr lang="ru-RU"/>
        </a:p>
      </dgm:t>
    </dgm:pt>
    <dgm:pt modelId="{04C160B6-7024-42D0-A0DF-F7B64FC72DC0}" type="pres">
      <dgm:prSet presAssocID="{7ED81381-554B-4B17-9D5F-094DF2CBB37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E62AD1-F5C3-4856-8CE4-3BEA58883748}" type="pres">
      <dgm:prSet presAssocID="{F84D14C2-0DCD-4397-93CF-E36C2D71EAA5}" presName="node" presStyleLbl="node1" presStyleIdx="0" presStyleCnt="3" custScaleX="144547" custScaleY="68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E7B9D3-CD9F-4608-AF49-4D057844065A}" type="pres">
      <dgm:prSet presAssocID="{E34BB4E7-B22A-4BDA-B20C-462F59AAC546}" presName="sibTrans" presStyleCnt="0"/>
      <dgm:spPr/>
    </dgm:pt>
    <dgm:pt modelId="{A640C35E-5B8F-49D5-B2A6-4338ACAB75D1}" type="pres">
      <dgm:prSet presAssocID="{51B49CD0-9FAE-453B-8CC9-222E701A434F}" presName="node" presStyleLbl="node1" presStyleIdx="1" presStyleCnt="3" custScaleX="141407" custScaleY="67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1B4A57-1595-4716-9E27-BA408C061D2B}" type="pres">
      <dgm:prSet presAssocID="{EECD423B-E4B1-4F64-857B-019F6B6A0C5A}" presName="sibTrans" presStyleCnt="0"/>
      <dgm:spPr/>
    </dgm:pt>
    <dgm:pt modelId="{440A2133-D7D3-49E9-8222-F7DF5740F953}" type="pres">
      <dgm:prSet presAssocID="{3654785C-A7D8-4BA3-AE29-DE036E8F4031}" presName="node" presStyleLbl="node1" presStyleIdx="2" presStyleCnt="3" custScaleX="165939" custScaleY="59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52818B-2673-43FD-8159-831DE5755803}" type="presOf" srcId="{7ED81381-554B-4B17-9D5F-094DF2CBB371}" destId="{04C160B6-7024-42D0-A0DF-F7B64FC72DC0}" srcOrd="0" destOrd="0" presId="urn:microsoft.com/office/officeart/2005/8/layout/default#1"/>
    <dgm:cxn modelId="{5FB0FD17-68B6-440B-B2A6-13719C4712B9}" type="presOf" srcId="{3654785C-A7D8-4BA3-AE29-DE036E8F4031}" destId="{440A2133-D7D3-49E9-8222-F7DF5740F953}" srcOrd="0" destOrd="0" presId="urn:microsoft.com/office/officeart/2005/8/layout/default#1"/>
    <dgm:cxn modelId="{C69FD0B2-4C6B-4A90-B58C-63B671AD4F34}" srcId="{7ED81381-554B-4B17-9D5F-094DF2CBB371}" destId="{F84D14C2-0DCD-4397-93CF-E36C2D71EAA5}" srcOrd="0" destOrd="0" parTransId="{4DE3757B-E179-4438-A1B1-31FCC9998266}" sibTransId="{E34BB4E7-B22A-4BDA-B20C-462F59AAC546}"/>
    <dgm:cxn modelId="{1EE07DEF-5C44-4C5B-81C0-A09066FBDD46}" type="presOf" srcId="{51B49CD0-9FAE-453B-8CC9-222E701A434F}" destId="{A640C35E-5B8F-49D5-B2A6-4338ACAB75D1}" srcOrd="0" destOrd="0" presId="urn:microsoft.com/office/officeart/2005/8/layout/default#1"/>
    <dgm:cxn modelId="{7715B78A-A9A6-4764-9F33-3307CCC21DB8}" type="presOf" srcId="{F84D14C2-0DCD-4397-93CF-E36C2D71EAA5}" destId="{22E62AD1-F5C3-4856-8CE4-3BEA58883748}" srcOrd="0" destOrd="0" presId="urn:microsoft.com/office/officeart/2005/8/layout/default#1"/>
    <dgm:cxn modelId="{D745284C-64B8-4DC5-B82A-48F022638BA6}" srcId="{7ED81381-554B-4B17-9D5F-094DF2CBB371}" destId="{51B49CD0-9FAE-453B-8CC9-222E701A434F}" srcOrd="1" destOrd="0" parTransId="{0B098205-046B-4E75-B7B9-0FF02D53C6AB}" sibTransId="{EECD423B-E4B1-4F64-857B-019F6B6A0C5A}"/>
    <dgm:cxn modelId="{F9F6181C-7F6E-40D3-A90D-5EBA3D094926}" srcId="{7ED81381-554B-4B17-9D5F-094DF2CBB371}" destId="{3654785C-A7D8-4BA3-AE29-DE036E8F4031}" srcOrd="2" destOrd="0" parTransId="{990865E8-513E-4570-A82C-155D702B17AA}" sibTransId="{C2D71514-1D91-4A7C-B469-5AA3DFC85DB3}"/>
    <dgm:cxn modelId="{7443F09E-2F8F-4607-836C-1E9EDD0D53D5}" type="presParOf" srcId="{04C160B6-7024-42D0-A0DF-F7B64FC72DC0}" destId="{22E62AD1-F5C3-4856-8CE4-3BEA58883748}" srcOrd="0" destOrd="0" presId="urn:microsoft.com/office/officeart/2005/8/layout/default#1"/>
    <dgm:cxn modelId="{927EB699-DB5E-4FED-93B6-0FC356A4F194}" type="presParOf" srcId="{04C160B6-7024-42D0-A0DF-F7B64FC72DC0}" destId="{9EE7B9D3-CD9F-4608-AF49-4D057844065A}" srcOrd="1" destOrd="0" presId="urn:microsoft.com/office/officeart/2005/8/layout/default#1"/>
    <dgm:cxn modelId="{EE6A384E-10B6-409E-9428-F52E4A7A5FC0}" type="presParOf" srcId="{04C160B6-7024-42D0-A0DF-F7B64FC72DC0}" destId="{A640C35E-5B8F-49D5-B2A6-4338ACAB75D1}" srcOrd="2" destOrd="0" presId="urn:microsoft.com/office/officeart/2005/8/layout/default#1"/>
    <dgm:cxn modelId="{CEDA6CBD-25DB-40D0-99A2-C8B224C879F6}" type="presParOf" srcId="{04C160B6-7024-42D0-A0DF-F7B64FC72DC0}" destId="{8D1B4A57-1595-4716-9E27-BA408C061D2B}" srcOrd="3" destOrd="0" presId="urn:microsoft.com/office/officeart/2005/8/layout/default#1"/>
    <dgm:cxn modelId="{148F96C1-020E-4BCC-A09A-5C57D121F6D3}" type="presParOf" srcId="{04C160B6-7024-42D0-A0DF-F7B64FC72DC0}" destId="{440A2133-D7D3-49E9-8222-F7DF5740F953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1A3AF0-3D44-441A-97C1-D3171C8DD23F}" type="doc">
      <dgm:prSet loTypeId="urn:microsoft.com/office/officeart/2005/8/layout/lProcess2" loCatId="list" qsTypeId="urn:microsoft.com/office/officeart/2005/8/quickstyle/3d2" qsCatId="3D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584418EC-1F3C-4B44-92AE-C1F9025B3F61}">
      <dgm:prSet phldrT="[Текст]" custT="1"/>
      <dgm:spPr/>
      <dgm:t>
        <a:bodyPr/>
        <a:lstStyle/>
        <a:p>
          <a:r>
            <a:rPr lang="ru-RU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Моя семья</a:t>
          </a:r>
          <a:endParaRPr lang="ru-RU" sz="320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5921C8-45BC-42A7-A5A6-7907AE8821E0}" type="parTrans" cxnId="{43E3530D-CDFB-4F35-B18C-C9971D52CCC8}">
      <dgm:prSet/>
      <dgm:spPr/>
      <dgm:t>
        <a:bodyPr/>
        <a:lstStyle/>
        <a:p>
          <a:endParaRPr lang="ru-RU"/>
        </a:p>
      </dgm:t>
    </dgm:pt>
    <dgm:pt modelId="{D77D429F-B2A6-4A1F-A3F4-B420CAD65238}" type="sibTrans" cxnId="{43E3530D-CDFB-4F35-B18C-C9971D52CCC8}">
      <dgm:prSet/>
      <dgm:spPr/>
      <dgm:t>
        <a:bodyPr/>
        <a:lstStyle/>
        <a:p>
          <a:endParaRPr lang="ru-RU"/>
        </a:p>
      </dgm:t>
    </dgm:pt>
    <dgm:pt modelId="{20A1F60E-0FDE-43B8-B33D-BFB617753330}">
      <dgm:prSet phldrT="[Текст]"/>
      <dgm:spPr/>
      <dgm:t>
        <a:bodyPr/>
        <a:lstStyle/>
        <a:p>
          <a:r>
            <a:rPr lang="ru-RU" dirty="0" smtClean="0"/>
            <a:t>-составление совместно с родителями «Генеалогического древа»;</a:t>
          </a:r>
        </a:p>
        <a:p>
          <a:r>
            <a:rPr lang="ru-RU" dirty="0" smtClean="0"/>
            <a:t>- Составление коллажа «Веселый гороскоп» детей группы;</a:t>
          </a:r>
        </a:p>
        <a:p>
          <a:r>
            <a:rPr lang="ru-RU" dirty="0" smtClean="0"/>
            <a:t>- составление рассказов о своей семье;</a:t>
          </a:r>
        </a:p>
        <a:p>
          <a:r>
            <a:rPr lang="ru-RU" dirty="0" smtClean="0"/>
            <a:t>- рисование с детьми «Моя семья» и т.д.</a:t>
          </a:r>
        </a:p>
        <a:p>
          <a:endParaRPr lang="ru-RU" dirty="0"/>
        </a:p>
      </dgm:t>
    </dgm:pt>
    <dgm:pt modelId="{423C948D-8639-4359-8D64-15DBFFE7853D}" type="parTrans" cxnId="{50B97A57-9CCC-4184-88C8-3D45F1577905}">
      <dgm:prSet/>
      <dgm:spPr/>
      <dgm:t>
        <a:bodyPr/>
        <a:lstStyle/>
        <a:p>
          <a:endParaRPr lang="ru-RU"/>
        </a:p>
      </dgm:t>
    </dgm:pt>
    <dgm:pt modelId="{597AA8C7-211B-4C7E-B3AD-9B0FEE93B26B}" type="sibTrans" cxnId="{50B97A57-9CCC-4184-88C8-3D45F1577905}">
      <dgm:prSet/>
      <dgm:spPr/>
      <dgm:t>
        <a:bodyPr/>
        <a:lstStyle/>
        <a:p>
          <a:endParaRPr lang="ru-RU"/>
        </a:p>
      </dgm:t>
    </dgm:pt>
    <dgm:pt modelId="{8AF6A82A-8DE8-4710-8DAA-14E21A18304A}">
      <dgm:prSet phldrT="[Текст]" custT="1"/>
      <dgm:spPr/>
      <dgm:t>
        <a:bodyPr/>
        <a:lstStyle/>
        <a:p>
          <a:r>
            <a:rPr lang="ru-RU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Защитники Отечества</a:t>
          </a:r>
          <a:endParaRPr lang="ru-RU" sz="320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078FBA-D982-4DD0-9052-4C6E2B31AB25}" type="parTrans" cxnId="{907BA888-9779-4B1D-A046-DAED373AA71B}">
      <dgm:prSet/>
      <dgm:spPr/>
      <dgm:t>
        <a:bodyPr/>
        <a:lstStyle/>
        <a:p>
          <a:endParaRPr lang="ru-RU"/>
        </a:p>
      </dgm:t>
    </dgm:pt>
    <dgm:pt modelId="{5D284A73-83CD-4260-BA7C-BD46B00C86EA}" type="sibTrans" cxnId="{907BA888-9779-4B1D-A046-DAED373AA71B}">
      <dgm:prSet/>
      <dgm:spPr/>
      <dgm:t>
        <a:bodyPr/>
        <a:lstStyle/>
        <a:p>
          <a:endParaRPr lang="ru-RU"/>
        </a:p>
      </dgm:t>
    </dgm:pt>
    <dgm:pt modelId="{85C58937-AF52-473D-BFF6-92AFE59A669C}">
      <dgm:prSet phldrT="[Текст]"/>
      <dgm:spPr/>
      <dgm:t>
        <a:bodyPr/>
        <a:lstStyle/>
        <a:p>
          <a:r>
            <a:rPr lang="ru-RU" dirty="0" smtClean="0"/>
            <a:t>- рисование рисунков «Мой папа самый-самый»;</a:t>
          </a:r>
        </a:p>
        <a:p>
          <a:r>
            <a:rPr lang="ru-RU" dirty="0" smtClean="0"/>
            <a:t>- выпуск с детьми стенгазеты ко дню защитников Отечества;</a:t>
          </a:r>
        </a:p>
        <a:p>
          <a:r>
            <a:rPr lang="ru-RU" dirty="0" smtClean="0"/>
            <a:t>- составление альбома «Защитники Отечества»;</a:t>
          </a:r>
        </a:p>
        <a:p>
          <a:r>
            <a:rPr lang="ru-RU" dirty="0" smtClean="0"/>
            <a:t>- занятие «Богатыри земли Русской»;</a:t>
          </a:r>
        </a:p>
        <a:p>
          <a:r>
            <a:rPr lang="ru-RU" dirty="0" smtClean="0"/>
            <a:t>- изготовление подарков для пап и дедушек.</a:t>
          </a:r>
        </a:p>
        <a:p>
          <a:endParaRPr lang="ru-RU" dirty="0"/>
        </a:p>
      </dgm:t>
    </dgm:pt>
    <dgm:pt modelId="{2D8519B5-6924-4389-BC99-D72DEA6A6CAF}" type="parTrans" cxnId="{B89E3AD4-7DCE-4FC7-890B-2760D416C628}">
      <dgm:prSet/>
      <dgm:spPr/>
      <dgm:t>
        <a:bodyPr/>
        <a:lstStyle/>
        <a:p>
          <a:endParaRPr lang="ru-RU"/>
        </a:p>
      </dgm:t>
    </dgm:pt>
    <dgm:pt modelId="{9E657A31-81E1-4447-8A34-2B1B36C6D612}" type="sibTrans" cxnId="{B89E3AD4-7DCE-4FC7-890B-2760D416C628}">
      <dgm:prSet/>
      <dgm:spPr/>
      <dgm:t>
        <a:bodyPr/>
        <a:lstStyle/>
        <a:p>
          <a:endParaRPr lang="ru-RU"/>
        </a:p>
      </dgm:t>
    </dgm:pt>
    <dgm:pt modelId="{FE352ED7-D0A4-4EA6-9F11-A0509152708C}">
      <dgm:prSet phldrT="[Текст]" custT="1"/>
      <dgm:spPr/>
      <dgm:t>
        <a:bodyPr/>
        <a:lstStyle/>
        <a:p>
          <a:r>
            <a:rPr lang="ru-RU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Моя малая Родина</a:t>
          </a:r>
          <a:endParaRPr lang="ru-RU" sz="320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990216-FF8D-42C4-9589-3094EE4DF55F}" type="parTrans" cxnId="{58B21522-D571-4F17-8FE9-55FE468B2E11}">
      <dgm:prSet/>
      <dgm:spPr/>
      <dgm:t>
        <a:bodyPr/>
        <a:lstStyle/>
        <a:p>
          <a:endParaRPr lang="ru-RU"/>
        </a:p>
      </dgm:t>
    </dgm:pt>
    <dgm:pt modelId="{D4E8088D-F4D4-4F7B-9325-17CD90D1B260}" type="sibTrans" cxnId="{58B21522-D571-4F17-8FE9-55FE468B2E11}">
      <dgm:prSet/>
      <dgm:spPr/>
      <dgm:t>
        <a:bodyPr/>
        <a:lstStyle/>
        <a:p>
          <a:endParaRPr lang="ru-RU"/>
        </a:p>
      </dgm:t>
    </dgm:pt>
    <dgm:pt modelId="{D8955974-EC49-483E-AA85-C6CB386A154A}">
      <dgm:prSet phldrT="[Текст]"/>
      <dgm:spPr/>
      <dgm:t>
        <a:bodyPr/>
        <a:lstStyle/>
        <a:p>
          <a:r>
            <a:rPr lang="ru-RU" dirty="0" smtClean="0"/>
            <a:t>- изготовление открыток «День Победы»;</a:t>
          </a:r>
        </a:p>
        <a:p>
          <a:r>
            <a:rPr lang="ru-RU" dirty="0" smtClean="0"/>
            <a:t>- составление стенгазеты «Бугуруслан – город в котором родился».</a:t>
          </a:r>
        </a:p>
        <a:p>
          <a:endParaRPr lang="ru-RU" dirty="0"/>
        </a:p>
      </dgm:t>
    </dgm:pt>
    <dgm:pt modelId="{F29F6A48-EF73-4FB7-8A9E-3D2A979D9920}" type="parTrans" cxnId="{6188B52C-3EA7-4525-828D-95BFEEE13CC6}">
      <dgm:prSet/>
      <dgm:spPr/>
      <dgm:t>
        <a:bodyPr/>
        <a:lstStyle/>
        <a:p>
          <a:endParaRPr lang="ru-RU"/>
        </a:p>
      </dgm:t>
    </dgm:pt>
    <dgm:pt modelId="{417F2F8F-CB26-474D-AAEB-8782E5859A5D}" type="sibTrans" cxnId="{6188B52C-3EA7-4525-828D-95BFEEE13CC6}">
      <dgm:prSet/>
      <dgm:spPr/>
      <dgm:t>
        <a:bodyPr/>
        <a:lstStyle/>
        <a:p>
          <a:endParaRPr lang="ru-RU"/>
        </a:p>
      </dgm:t>
    </dgm:pt>
    <dgm:pt modelId="{C8DC880B-2CE9-4586-A17D-12D365D1E3E3}" type="pres">
      <dgm:prSet presAssocID="{C81A3AF0-3D44-441A-97C1-D3171C8DD23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BA7D6E-54B3-4156-AA20-616C074807E5}" type="pres">
      <dgm:prSet presAssocID="{584418EC-1F3C-4B44-92AE-C1F9025B3F61}" presName="compNode" presStyleCnt="0"/>
      <dgm:spPr/>
    </dgm:pt>
    <dgm:pt modelId="{BA694840-6057-43C2-A113-C7631933B6D1}" type="pres">
      <dgm:prSet presAssocID="{584418EC-1F3C-4B44-92AE-C1F9025B3F61}" presName="aNode" presStyleLbl="bgShp" presStyleIdx="0" presStyleCnt="3"/>
      <dgm:spPr/>
      <dgm:t>
        <a:bodyPr/>
        <a:lstStyle/>
        <a:p>
          <a:endParaRPr lang="ru-RU"/>
        </a:p>
      </dgm:t>
    </dgm:pt>
    <dgm:pt modelId="{D7FAA731-8ED3-445E-82D1-E862648E1C77}" type="pres">
      <dgm:prSet presAssocID="{584418EC-1F3C-4B44-92AE-C1F9025B3F61}" presName="textNode" presStyleLbl="bgShp" presStyleIdx="0" presStyleCnt="3"/>
      <dgm:spPr/>
      <dgm:t>
        <a:bodyPr/>
        <a:lstStyle/>
        <a:p>
          <a:endParaRPr lang="ru-RU"/>
        </a:p>
      </dgm:t>
    </dgm:pt>
    <dgm:pt modelId="{A7C8055D-61F1-4068-B833-FFCF3F8034E6}" type="pres">
      <dgm:prSet presAssocID="{584418EC-1F3C-4B44-92AE-C1F9025B3F61}" presName="compChildNode" presStyleCnt="0"/>
      <dgm:spPr/>
    </dgm:pt>
    <dgm:pt modelId="{808AF82B-381A-463D-A582-48BAD81A343C}" type="pres">
      <dgm:prSet presAssocID="{584418EC-1F3C-4B44-92AE-C1F9025B3F61}" presName="theInnerList" presStyleCnt="0"/>
      <dgm:spPr/>
    </dgm:pt>
    <dgm:pt modelId="{7D353B76-12B0-4C24-A10B-69658C2705C3}" type="pres">
      <dgm:prSet presAssocID="{20A1F60E-0FDE-43B8-B33D-BFB617753330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62815D-C090-4909-A623-7019818AF793}" type="pres">
      <dgm:prSet presAssocID="{584418EC-1F3C-4B44-92AE-C1F9025B3F61}" presName="aSpace" presStyleCnt="0"/>
      <dgm:spPr/>
    </dgm:pt>
    <dgm:pt modelId="{0A46C61F-834C-488D-96DC-C892441B9A78}" type="pres">
      <dgm:prSet presAssocID="{8AF6A82A-8DE8-4710-8DAA-14E21A18304A}" presName="compNode" presStyleCnt="0"/>
      <dgm:spPr/>
    </dgm:pt>
    <dgm:pt modelId="{85567016-5F5C-46E0-8E5D-065E5E2EB21E}" type="pres">
      <dgm:prSet presAssocID="{8AF6A82A-8DE8-4710-8DAA-14E21A18304A}" presName="aNode" presStyleLbl="bgShp" presStyleIdx="1" presStyleCnt="3"/>
      <dgm:spPr/>
      <dgm:t>
        <a:bodyPr/>
        <a:lstStyle/>
        <a:p>
          <a:endParaRPr lang="ru-RU"/>
        </a:p>
      </dgm:t>
    </dgm:pt>
    <dgm:pt modelId="{7A381FCF-87AA-4C07-9AD8-7884BC639D59}" type="pres">
      <dgm:prSet presAssocID="{8AF6A82A-8DE8-4710-8DAA-14E21A18304A}" presName="textNode" presStyleLbl="bgShp" presStyleIdx="1" presStyleCnt="3"/>
      <dgm:spPr/>
      <dgm:t>
        <a:bodyPr/>
        <a:lstStyle/>
        <a:p>
          <a:endParaRPr lang="ru-RU"/>
        </a:p>
      </dgm:t>
    </dgm:pt>
    <dgm:pt modelId="{03E777DD-9AA7-4F1F-BA26-1DD91350CB0C}" type="pres">
      <dgm:prSet presAssocID="{8AF6A82A-8DE8-4710-8DAA-14E21A18304A}" presName="compChildNode" presStyleCnt="0"/>
      <dgm:spPr/>
    </dgm:pt>
    <dgm:pt modelId="{2D290D40-3561-4E2C-8C48-DCC6AD826D8F}" type="pres">
      <dgm:prSet presAssocID="{8AF6A82A-8DE8-4710-8DAA-14E21A18304A}" presName="theInnerList" presStyleCnt="0"/>
      <dgm:spPr/>
    </dgm:pt>
    <dgm:pt modelId="{B0F71808-F859-434C-9540-4F2A66F56B97}" type="pres">
      <dgm:prSet presAssocID="{85C58937-AF52-473D-BFF6-92AFE59A669C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2B1FA9-2DBA-45A8-8670-AC6AAC3F52A7}" type="pres">
      <dgm:prSet presAssocID="{8AF6A82A-8DE8-4710-8DAA-14E21A18304A}" presName="aSpace" presStyleCnt="0"/>
      <dgm:spPr/>
    </dgm:pt>
    <dgm:pt modelId="{8C2C73A5-D990-40DD-92B8-DF69916CDF05}" type="pres">
      <dgm:prSet presAssocID="{FE352ED7-D0A4-4EA6-9F11-A0509152708C}" presName="compNode" presStyleCnt="0"/>
      <dgm:spPr/>
    </dgm:pt>
    <dgm:pt modelId="{679E5F75-F7CE-40B4-83AE-BBDF7B2CF8F4}" type="pres">
      <dgm:prSet presAssocID="{FE352ED7-D0A4-4EA6-9F11-A0509152708C}" presName="aNode" presStyleLbl="bgShp" presStyleIdx="2" presStyleCnt="3"/>
      <dgm:spPr/>
      <dgm:t>
        <a:bodyPr/>
        <a:lstStyle/>
        <a:p>
          <a:endParaRPr lang="ru-RU"/>
        </a:p>
      </dgm:t>
    </dgm:pt>
    <dgm:pt modelId="{8EB779B4-58D3-4D4B-9CE7-56D921EE8439}" type="pres">
      <dgm:prSet presAssocID="{FE352ED7-D0A4-4EA6-9F11-A0509152708C}" presName="textNode" presStyleLbl="bgShp" presStyleIdx="2" presStyleCnt="3"/>
      <dgm:spPr/>
      <dgm:t>
        <a:bodyPr/>
        <a:lstStyle/>
        <a:p>
          <a:endParaRPr lang="ru-RU"/>
        </a:p>
      </dgm:t>
    </dgm:pt>
    <dgm:pt modelId="{356A4E66-467A-45A2-8237-D1A13CAF11EF}" type="pres">
      <dgm:prSet presAssocID="{FE352ED7-D0A4-4EA6-9F11-A0509152708C}" presName="compChildNode" presStyleCnt="0"/>
      <dgm:spPr/>
    </dgm:pt>
    <dgm:pt modelId="{225D0D09-C130-4395-8CBF-CF8754BA8F79}" type="pres">
      <dgm:prSet presAssocID="{FE352ED7-D0A4-4EA6-9F11-A0509152708C}" presName="theInnerList" presStyleCnt="0"/>
      <dgm:spPr/>
    </dgm:pt>
    <dgm:pt modelId="{38871AA4-8BF2-4DA3-B5A2-E43D996DFBDF}" type="pres">
      <dgm:prSet presAssocID="{D8955974-EC49-483E-AA85-C6CB386A154A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BB17C9-92CF-43DF-8852-B9A6A22A9BDE}" type="presOf" srcId="{584418EC-1F3C-4B44-92AE-C1F9025B3F61}" destId="{BA694840-6057-43C2-A113-C7631933B6D1}" srcOrd="0" destOrd="0" presId="urn:microsoft.com/office/officeart/2005/8/layout/lProcess2"/>
    <dgm:cxn modelId="{7915EB60-A78F-41DC-8578-9C59C92EB98A}" type="presOf" srcId="{C81A3AF0-3D44-441A-97C1-D3171C8DD23F}" destId="{C8DC880B-2CE9-4586-A17D-12D365D1E3E3}" srcOrd="0" destOrd="0" presId="urn:microsoft.com/office/officeart/2005/8/layout/lProcess2"/>
    <dgm:cxn modelId="{22482066-117E-4F06-907C-9AE9A867576B}" type="presOf" srcId="{85C58937-AF52-473D-BFF6-92AFE59A669C}" destId="{B0F71808-F859-434C-9540-4F2A66F56B97}" srcOrd="0" destOrd="0" presId="urn:microsoft.com/office/officeart/2005/8/layout/lProcess2"/>
    <dgm:cxn modelId="{300A1699-B7F1-462F-803C-CBFCEEDC199C}" type="presOf" srcId="{D8955974-EC49-483E-AA85-C6CB386A154A}" destId="{38871AA4-8BF2-4DA3-B5A2-E43D996DFBDF}" srcOrd="0" destOrd="0" presId="urn:microsoft.com/office/officeart/2005/8/layout/lProcess2"/>
    <dgm:cxn modelId="{97199902-ECA5-4773-A417-FAB3F3AF0E31}" type="presOf" srcId="{8AF6A82A-8DE8-4710-8DAA-14E21A18304A}" destId="{7A381FCF-87AA-4C07-9AD8-7884BC639D59}" srcOrd="1" destOrd="0" presId="urn:microsoft.com/office/officeart/2005/8/layout/lProcess2"/>
    <dgm:cxn modelId="{50B97A57-9CCC-4184-88C8-3D45F1577905}" srcId="{584418EC-1F3C-4B44-92AE-C1F9025B3F61}" destId="{20A1F60E-0FDE-43B8-B33D-BFB617753330}" srcOrd="0" destOrd="0" parTransId="{423C948D-8639-4359-8D64-15DBFFE7853D}" sibTransId="{597AA8C7-211B-4C7E-B3AD-9B0FEE93B26B}"/>
    <dgm:cxn modelId="{A6C9A05F-8577-47F2-BC0F-F516712A51B4}" type="presOf" srcId="{8AF6A82A-8DE8-4710-8DAA-14E21A18304A}" destId="{85567016-5F5C-46E0-8E5D-065E5E2EB21E}" srcOrd="0" destOrd="0" presId="urn:microsoft.com/office/officeart/2005/8/layout/lProcess2"/>
    <dgm:cxn modelId="{43E3530D-CDFB-4F35-B18C-C9971D52CCC8}" srcId="{C81A3AF0-3D44-441A-97C1-D3171C8DD23F}" destId="{584418EC-1F3C-4B44-92AE-C1F9025B3F61}" srcOrd="0" destOrd="0" parTransId="{8D5921C8-45BC-42A7-A5A6-7907AE8821E0}" sibTransId="{D77D429F-B2A6-4A1F-A3F4-B420CAD65238}"/>
    <dgm:cxn modelId="{7302FCD5-1199-4D08-A31F-5E1DE3FBA6D2}" type="presOf" srcId="{FE352ED7-D0A4-4EA6-9F11-A0509152708C}" destId="{679E5F75-F7CE-40B4-83AE-BBDF7B2CF8F4}" srcOrd="0" destOrd="0" presId="urn:microsoft.com/office/officeart/2005/8/layout/lProcess2"/>
    <dgm:cxn modelId="{58B21522-D571-4F17-8FE9-55FE468B2E11}" srcId="{C81A3AF0-3D44-441A-97C1-D3171C8DD23F}" destId="{FE352ED7-D0A4-4EA6-9F11-A0509152708C}" srcOrd="2" destOrd="0" parTransId="{FF990216-FF8D-42C4-9589-3094EE4DF55F}" sibTransId="{D4E8088D-F4D4-4F7B-9325-17CD90D1B260}"/>
    <dgm:cxn modelId="{907BA888-9779-4B1D-A046-DAED373AA71B}" srcId="{C81A3AF0-3D44-441A-97C1-D3171C8DD23F}" destId="{8AF6A82A-8DE8-4710-8DAA-14E21A18304A}" srcOrd="1" destOrd="0" parTransId="{A0078FBA-D982-4DD0-9052-4C6E2B31AB25}" sibTransId="{5D284A73-83CD-4260-BA7C-BD46B00C86EA}"/>
    <dgm:cxn modelId="{B89E3AD4-7DCE-4FC7-890B-2760D416C628}" srcId="{8AF6A82A-8DE8-4710-8DAA-14E21A18304A}" destId="{85C58937-AF52-473D-BFF6-92AFE59A669C}" srcOrd="0" destOrd="0" parTransId="{2D8519B5-6924-4389-BC99-D72DEA6A6CAF}" sibTransId="{9E657A31-81E1-4447-8A34-2B1B36C6D612}"/>
    <dgm:cxn modelId="{2DDBE7E9-E725-4D71-90B2-EABF5CDF4CFD}" type="presOf" srcId="{20A1F60E-0FDE-43B8-B33D-BFB617753330}" destId="{7D353B76-12B0-4C24-A10B-69658C2705C3}" srcOrd="0" destOrd="0" presId="urn:microsoft.com/office/officeart/2005/8/layout/lProcess2"/>
    <dgm:cxn modelId="{C7A86598-EC24-48BA-8D37-CEB3FF7F51FF}" type="presOf" srcId="{FE352ED7-D0A4-4EA6-9F11-A0509152708C}" destId="{8EB779B4-58D3-4D4B-9CE7-56D921EE8439}" srcOrd="1" destOrd="0" presId="urn:microsoft.com/office/officeart/2005/8/layout/lProcess2"/>
    <dgm:cxn modelId="{6188B52C-3EA7-4525-828D-95BFEEE13CC6}" srcId="{FE352ED7-D0A4-4EA6-9F11-A0509152708C}" destId="{D8955974-EC49-483E-AA85-C6CB386A154A}" srcOrd="0" destOrd="0" parTransId="{F29F6A48-EF73-4FB7-8A9E-3D2A979D9920}" sibTransId="{417F2F8F-CB26-474D-AAEB-8782E5859A5D}"/>
    <dgm:cxn modelId="{61DD111F-2277-41D6-B33E-DBF3B5182D72}" type="presOf" srcId="{584418EC-1F3C-4B44-92AE-C1F9025B3F61}" destId="{D7FAA731-8ED3-445E-82D1-E862648E1C77}" srcOrd="1" destOrd="0" presId="urn:microsoft.com/office/officeart/2005/8/layout/lProcess2"/>
    <dgm:cxn modelId="{887352D8-AD47-43BD-8E40-13C11EE732B3}" type="presParOf" srcId="{C8DC880B-2CE9-4586-A17D-12D365D1E3E3}" destId="{58BA7D6E-54B3-4156-AA20-616C074807E5}" srcOrd="0" destOrd="0" presId="urn:microsoft.com/office/officeart/2005/8/layout/lProcess2"/>
    <dgm:cxn modelId="{BDD01149-7343-4F1A-9717-CEAFBA2C8027}" type="presParOf" srcId="{58BA7D6E-54B3-4156-AA20-616C074807E5}" destId="{BA694840-6057-43C2-A113-C7631933B6D1}" srcOrd="0" destOrd="0" presId="urn:microsoft.com/office/officeart/2005/8/layout/lProcess2"/>
    <dgm:cxn modelId="{27365D8B-3AB9-4769-9E2E-6E0E0D2CBD93}" type="presParOf" srcId="{58BA7D6E-54B3-4156-AA20-616C074807E5}" destId="{D7FAA731-8ED3-445E-82D1-E862648E1C77}" srcOrd="1" destOrd="0" presId="urn:microsoft.com/office/officeart/2005/8/layout/lProcess2"/>
    <dgm:cxn modelId="{578B1806-D9D6-4C41-9AD5-63F1A9E238AC}" type="presParOf" srcId="{58BA7D6E-54B3-4156-AA20-616C074807E5}" destId="{A7C8055D-61F1-4068-B833-FFCF3F8034E6}" srcOrd="2" destOrd="0" presId="urn:microsoft.com/office/officeart/2005/8/layout/lProcess2"/>
    <dgm:cxn modelId="{D7C3A608-0A26-4EDC-99D1-C088E35FE7DD}" type="presParOf" srcId="{A7C8055D-61F1-4068-B833-FFCF3F8034E6}" destId="{808AF82B-381A-463D-A582-48BAD81A343C}" srcOrd="0" destOrd="0" presId="urn:microsoft.com/office/officeart/2005/8/layout/lProcess2"/>
    <dgm:cxn modelId="{13D04ADF-FF29-4ED9-896C-7F8200C7D013}" type="presParOf" srcId="{808AF82B-381A-463D-A582-48BAD81A343C}" destId="{7D353B76-12B0-4C24-A10B-69658C2705C3}" srcOrd="0" destOrd="0" presId="urn:microsoft.com/office/officeart/2005/8/layout/lProcess2"/>
    <dgm:cxn modelId="{18C28CC5-B7B3-44BC-92A8-31E654DAC6A2}" type="presParOf" srcId="{C8DC880B-2CE9-4586-A17D-12D365D1E3E3}" destId="{7762815D-C090-4909-A623-7019818AF793}" srcOrd="1" destOrd="0" presId="urn:microsoft.com/office/officeart/2005/8/layout/lProcess2"/>
    <dgm:cxn modelId="{152D45E1-C0AB-42AF-9D4E-FB8B4B772499}" type="presParOf" srcId="{C8DC880B-2CE9-4586-A17D-12D365D1E3E3}" destId="{0A46C61F-834C-488D-96DC-C892441B9A78}" srcOrd="2" destOrd="0" presId="urn:microsoft.com/office/officeart/2005/8/layout/lProcess2"/>
    <dgm:cxn modelId="{45FE02C6-D012-4376-AC2A-03364E761542}" type="presParOf" srcId="{0A46C61F-834C-488D-96DC-C892441B9A78}" destId="{85567016-5F5C-46E0-8E5D-065E5E2EB21E}" srcOrd="0" destOrd="0" presId="urn:microsoft.com/office/officeart/2005/8/layout/lProcess2"/>
    <dgm:cxn modelId="{A0A44403-F0F8-4E1A-A91B-9D930F1120D0}" type="presParOf" srcId="{0A46C61F-834C-488D-96DC-C892441B9A78}" destId="{7A381FCF-87AA-4C07-9AD8-7884BC639D59}" srcOrd="1" destOrd="0" presId="urn:microsoft.com/office/officeart/2005/8/layout/lProcess2"/>
    <dgm:cxn modelId="{6A9672CF-A8D1-4743-8C55-006282FF5AFA}" type="presParOf" srcId="{0A46C61F-834C-488D-96DC-C892441B9A78}" destId="{03E777DD-9AA7-4F1F-BA26-1DD91350CB0C}" srcOrd="2" destOrd="0" presId="urn:microsoft.com/office/officeart/2005/8/layout/lProcess2"/>
    <dgm:cxn modelId="{B15F5E6F-C41E-4B00-AAC4-2CA95A6E7EEE}" type="presParOf" srcId="{03E777DD-9AA7-4F1F-BA26-1DD91350CB0C}" destId="{2D290D40-3561-4E2C-8C48-DCC6AD826D8F}" srcOrd="0" destOrd="0" presId="urn:microsoft.com/office/officeart/2005/8/layout/lProcess2"/>
    <dgm:cxn modelId="{F0909EC5-B9B5-4BC3-91D2-EEE8B026CD53}" type="presParOf" srcId="{2D290D40-3561-4E2C-8C48-DCC6AD826D8F}" destId="{B0F71808-F859-434C-9540-4F2A66F56B97}" srcOrd="0" destOrd="0" presId="urn:microsoft.com/office/officeart/2005/8/layout/lProcess2"/>
    <dgm:cxn modelId="{D7BA2349-CAD2-4B30-AADB-862933716B91}" type="presParOf" srcId="{C8DC880B-2CE9-4586-A17D-12D365D1E3E3}" destId="{182B1FA9-2DBA-45A8-8670-AC6AAC3F52A7}" srcOrd="3" destOrd="0" presId="urn:microsoft.com/office/officeart/2005/8/layout/lProcess2"/>
    <dgm:cxn modelId="{F1EAFC78-E400-48CB-BBF4-6D1E64B4A3CD}" type="presParOf" srcId="{C8DC880B-2CE9-4586-A17D-12D365D1E3E3}" destId="{8C2C73A5-D990-40DD-92B8-DF69916CDF05}" srcOrd="4" destOrd="0" presId="urn:microsoft.com/office/officeart/2005/8/layout/lProcess2"/>
    <dgm:cxn modelId="{3867127E-A52D-4CB0-AEB3-DCABCCD7A09D}" type="presParOf" srcId="{8C2C73A5-D990-40DD-92B8-DF69916CDF05}" destId="{679E5F75-F7CE-40B4-83AE-BBDF7B2CF8F4}" srcOrd="0" destOrd="0" presId="urn:microsoft.com/office/officeart/2005/8/layout/lProcess2"/>
    <dgm:cxn modelId="{3271FD16-861B-4E1A-8EFB-8BEF756E62F3}" type="presParOf" srcId="{8C2C73A5-D990-40DD-92B8-DF69916CDF05}" destId="{8EB779B4-58D3-4D4B-9CE7-56D921EE8439}" srcOrd="1" destOrd="0" presId="urn:microsoft.com/office/officeart/2005/8/layout/lProcess2"/>
    <dgm:cxn modelId="{BE9F3B09-DEEE-4850-825E-FE134577BD18}" type="presParOf" srcId="{8C2C73A5-D990-40DD-92B8-DF69916CDF05}" destId="{356A4E66-467A-45A2-8237-D1A13CAF11EF}" srcOrd="2" destOrd="0" presId="urn:microsoft.com/office/officeart/2005/8/layout/lProcess2"/>
    <dgm:cxn modelId="{BF37A919-9E54-47B1-8602-9176967B24D3}" type="presParOf" srcId="{356A4E66-467A-45A2-8237-D1A13CAF11EF}" destId="{225D0D09-C130-4395-8CBF-CF8754BA8F79}" srcOrd="0" destOrd="0" presId="urn:microsoft.com/office/officeart/2005/8/layout/lProcess2"/>
    <dgm:cxn modelId="{2FC9D5B6-7C7D-48AF-96F4-6DE8069A3F28}" type="presParOf" srcId="{225D0D09-C130-4395-8CBF-CF8754BA8F79}" destId="{38871AA4-8BF2-4DA3-B5A2-E43D996DFBDF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E62AD1-F5C3-4856-8CE4-3BEA58883748}">
      <dsp:nvSpPr>
        <dsp:cNvPr id="0" name=""/>
        <dsp:cNvSpPr/>
      </dsp:nvSpPr>
      <dsp:spPr>
        <a:xfrm>
          <a:off x="7112" y="458809"/>
          <a:ext cx="4803736" cy="136565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err="1" smtClean="0"/>
            <a:t>Квест</a:t>
          </a:r>
          <a:r>
            <a:rPr lang="ru-RU" sz="4400" kern="1200" dirty="0" smtClean="0"/>
            <a:t>-игра</a:t>
          </a:r>
          <a:endParaRPr lang="ru-RU" sz="4400" kern="1200" dirty="0"/>
        </a:p>
      </dsp:txBody>
      <dsp:txXfrm>
        <a:off x="7112" y="458809"/>
        <a:ext cx="4803736" cy="1365658"/>
      </dsp:txXfrm>
    </dsp:sp>
    <dsp:sp modelId="{A640C35E-5B8F-49D5-B2A6-4338ACAB75D1}">
      <dsp:nvSpPr>
        <dsp:cNvPr id="0" name=""/>
        <dsp:cNvSpPr/>
      </dsp:nvSpPr>
      <dsp:spPr>
        <a:xfrm>
          <a:off x="5143180" y="471391"/>
          <a:ext cx="4699385" cy="1340494"/>
        </a:xfrm>
        <a:prstGeom prst="rect">
          <a:avLst/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Мини-музей (уголок)</a:t>
          </a:r>
          <a:endParaRPr lang="ru-RU" sz="4400" kern="1200" dirty="0"/>
        </a:p>
      </dsp:txBody>
      <dsp:txXfrm>
        <a:off x="5143180" y="471391"/>
        <a:ext cx="4699385" cy="1340494"/>
      </dsp:txXfrm>
    </dsp:sp>
    <dsp:sp modelId="{440A2133-D7D3-49E9-8222-F7DF5740F953}">
      <dsp:nvSpPr>
        <dsp:cNvPr id="0" name=""/>
        <dsp:cNvSpPr/>
      </dsp:nvSpPr>
      <dsp:spPr>
        <a:xfrm>
          <a:off x="2167509" y="2156798"/>
          <a:ext cx="5514658" cy="1192920"/>
        </a:xfrm>
        <a:prstGeom prst="rect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Метод проектов</a:t>
          </a:r>
          <a:endParaRPr lang="ru-RU" sz="4400" kern="1200" dirty="0"/>
        </a:p>
      </dsp:txBody>
      <dsp:txXfrm>
        <a:off x="2167509" y="2156798"/>
        <a:ext cx="5514658" cy="11929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694840-6057-43C2-A113-C7631933B6D1}">
      <dsp:nvSpPr>
        <dsp:cNvPr id="0" name=""/>
        <dsp:cNvSpPr/>
      </dsp:nvSpPr>
      <dsp:spPr>
        <a:xfrm>
          <a:off x="1451" y="0"/>
          <a:ext cx="3772792" cy="5830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55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55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55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Моя семья</a:t>
          </a:r>
          <a:endParaRPr lang="ru-RU" sz="320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51" y="0"/>
        <a:ext cx="3772792" cy="1749066"/>
      </dsp:txXfrm>
    </dsp:sp>
    <dsp:sp modelId="{7D353B76-12B0-4C24-A10B-69658C2705C3}">
      <dsp:nvSpPr>
        <dsp:cNvPr id="0" name=""/>
        <dsp:cNvSpPr/>
      </dsp:nvSpPr>
      <dsp:spPr>
        <a:xfrm>
          <a:off x="378730" y="1749066"/>
          <a:ext cx="3018234" cy="37896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-составление совместно с родителями «Генеалогического древа»;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Составление коллажа «Веселый гороскоп» детей группы;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составление рассказов о своей семье;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рисование с детьми «Моя семья» и т.д.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467131" y="1837467"/>
        <a:ext cx="2841432" cy="3612841"/>
      </dsp:txXfrm>
    </dsp:sp>
    <dsp:sp modelId="{85567016-5F5C-46E0-8E5D-065E5E2EB21E}">
      <dsp:nvSpPr>
        <dsp:cNvPr id="0" name=""/>
        <dsp:cNvSpPr/>
      </dsp:nvSpPr>
      <dsp:spPr>
        <a:xfrm>
          <a:off x="4057203" y="0"/>
          <a:ext cx="3772792" cy="5830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55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55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55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Защитники Отечества</a:t>
          </a:r>
          <a:endParaRPr lang="ru-RU" sz="320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57203" y="0"/>
        <a:ext cx="3772792" cy="1749066"/>
      </dsp:txXfrm>
    </dsp:sp>
    <dsp:sp modelId="{B0F71808-F859-434C-9540-4F2A66F56B97}">
      <dsp:nvSpPr>
        <dsp:cNvPr id="0" name=""/>
        <dsp:cNvSpPr/>
      </dsp:nvSpPr>
      <dsp:spPr>
        <a:xfrm>
          <a:off x="4434482" y="1749066"/>
          <a:ext cx="3018234" cy="37896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222839"/>
                <a:satOff val="5970"/>
                <a:lumOff val="2630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222839"/>
                <a:satOff val="5970"/>
                <a:lumOff val="2630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222839"/>
                <a:satOff val="5970"/>
                <a:lumOff val="2630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рисование рисунков «Мой папа самый-самый»;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выпуск с детьми стенгазеты ко дню защитников Отечества;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составление альбома «Защитники Отечества»;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занятие «Богатыри земли Русской»;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изготовление подарков для пап и дедушек.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4522883" y="1837467"/>
        <a:ext cx="2841432" cy="3612841"/>
      </dsp:txXfrm>
    </dsp:sp>
    <dsp:sp modelId="{679E5F75-F7CE-40B4-83AE-BBDF7B2CF8F4}">
      <dsp:nvSpPr>
        <dsp:cNvPr id="0" name=""/>
        <dsp:cNvSpPr/>
      </dsp:nvSpPr>
      <dsp:spPr>
        <a:xfrm>
          <a:off x="8112955" y="0"/>
          <a:ext cx="3772792" cy="5830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55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55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55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Моя малая Родина</a:t>
          </a:r>
          <a:endParaRPr lang="ru-RU" sz="320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112955" y="0"/>
        <a:ext cx="3772792" cy="1749066"/>
      </dsp:txXfrm>
    </dsp:sp>
    <dsp:sp modelId="{38871AA4-8BF2-4DA3-B5A2-E43D996DFBDF}">
      <dsp:nvSpPr>
        <dsp:cNvPr id="0" name=""/>
        <dsp:cNvSpPr/>
      </dsp:nvSpPr>
      <dsp:spPr>
        <a:xfrm>
          <a:off x="8490234" y="1749066"/>
          <a:ext cx="3018234" cy="37896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222839"/>
                <a:satOff val="5970"/>
                <a:lumOff val="2630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222839"/>
                <a:satOff val="5970"/>
                <a:lumOff val="2630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222839"/>
                <a:satOff val="5970"/>
                <a:lumOff val="2630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изготовление открыток «День Победы»;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составление стенгазеты «Бугуруслан – город в котором родился».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8578635" y="1837467"/>
        <a:ext cx="2841432" cy="36128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89BA-274B-4179-A088-BBEB3DF4EF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F600-3831-4194-A186-5FE469B9A6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3696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89BA-274B-4179-A088-BBEB3DF4EF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F600-3831-4194-A186-5FE469B9A6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3200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89BA-274B-4179-A088-BBEB3DF4EF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F600-3831-4194-A186-5FE469B9A6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280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89BA-274B-4179-A088-BBEB3DF4EF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F600-3831-4194-A186-5FE469B9A6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5924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89BA-274B-4179-A088-BBEB3DF4EF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F600-3831-4194-A186-5FE469B9A6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5279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89BA-274B-4179-A088-BBEB3DF4EF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F600-3831-4194-A186-5FE469B9A6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0673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89BA-274B-4179-A088-BBEB3DF4EF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F600-3831-4194-A186-5FE469B9A6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7978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89BA-274B-4179-A088-BBEB3DF4EF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F600-3831-4194-A186-5FE469B9A6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248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89BA-274B-4179-A088-BBEB3DF4EF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F600-3831-4194-A186-5FE469B9A6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0229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89BA-274B-4179-A088-BBEB3DF4EF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F600-3831-4194-A186-5FE469B9A6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4153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89BA-274B-4179-A088-BBEB3DF4EF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F600-3831-4194-A186-5FE469B9A6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4907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789BA-274B-4179-A088-BBEB3DF4EF51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9F600-3831-4194-A186-5FE469B9A6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7852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7078" y="1828041"/>
            <a:ext cx="11340547" cy="2387600"/>
          </a:xfr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6350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r>
              <a:rPr lang="ru-RU" sz="4000" b="1" i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Monotype Corsiva" panose="03010101010201010101" pitchFamily="66" charset="0"/>
              </a:rPr>
              <a:t>Использование современных педагогических технологий в нравственно-патриотическом воспитании детей дошкольного возраста</a:t>
            </a:r>
            <a:endParaRPr lang="ru-RU" sz="4000" b="1" i="1" dirty="0">
              <a:ln>
                <a:solidFill>
                  <a:srgbClr val="FF0000"/>
                </a:solidFill>
              </a:ln>
              <a:solidFill>
                <a:srgbClr val="C0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25338" y="5466523"/>
            <a:ext cx="3077817" cy="1073426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5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effectLst>
            <a:glow rad="127000">
              <a:srgbClr val="FF0000"/>
            </a:glo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 </a:t>
            </a:r>
          </a:p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</a:p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Гусева М.С.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1146" y="6396335"/>
            <a:ext cx="3011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Бугуруслан, 2021</a:t>
            </a:r>
            <a:endParaRPr lang="ru-RU" sz="2400" b="1" i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5678" y="2271"/>
            <a:ext cx="102174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Муниципальное автономное дошкольное образовательное учреждение муниципального образования «город Бугуруслан» </a:t>
            </a:r>
          </a:p>
          <a:p>
            <a:pPr algn="ctr"/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«Детский сад комбинированного вида №22» </a:t>
            </a:r>
            <a:endParaRPr lang="ru-RU" sz="2400" b="1" i="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41126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t="-3000" r="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9164" y="1341783"/>
            <a:ext cx="6162261" cy="46216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79164" y="5963479"/>
            <a:ext cx="6162261" cy="89452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461752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07" y="1672258"/>
            <a:ext cx="6821557" cy="5116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954156" y="525465"/>
            <a:ext cx="10237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и распространение печатной продукции нравственно-патриотической направленности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0454" y="1749286"/>
            <a:ext cx="5281546" cy="4969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0534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11546" y="120528"/>
            <a:ext cx="95367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метода 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 в МАДОУ «Д/с №22»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1415071143"/>
              </p:ext>
            </p:extLst>
          </p:nvPr>
        </p:nvGraphicFramePr>
        <p:xfrm>
          <a:off x="99391" y="719666"/>
          <a:ext cx="11887199" cy="5830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3355104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13" y="0"/>
            <a:ext cx="121124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145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9230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53"/>
            <a:ext cx="12191999" cy="686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8744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935" y="139148"/>
            <a:ext cx="11082129" cy="6639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547134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899379580"/>
              </p:ext>
            </p:extLst>
          </p:nvPr>
        </p:nvGraphicFramePr>
        <p:xfrm>
          <a:off x="1157909" y="1928190"/>
          <a:ext cx="9849678" cy="3808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Выноска со стрелкой вниз 3"/>
          <p:cNvSpPr/>
          <p:nvPr/>
        </p:nvSpPr>
        <p:spPr>
          <a:xfrm>
            <a:off x="139148" y="89452"/>
            <a:ext cx="11887200" cy="1928191"/>
          </a:xfrm>
          <a:prstGeom prst="downArrowCallou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технологии в нравственно- патриотическом воспитании</a:t>
            </a:r>
            <a:endParaRPr lang="ru-RU" sz="36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Выноска со стрелкой вверх 4"/>
          <p:cNvSpPr/>
          <p:nvPr/>
        </p:nvSpPr>
        <p:spPr>
          <a:xfrm>
            <a:off x="2067339" y="5476462"/>
            <a:ext cx="7981122" cy="1252330"/>
          </a:xfrm>
          <a:prstGeom prst="upArrow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комплексе с ИКТ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0839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5983" y="396343"/>
            <a:ext cx="1114176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-технология</a:t>
            </a:r>
            <a:r>
              <a:rPr lang="ru-RU" sz="3200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педагогическая технология, основанная на системно-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личностном подходах, сочетающая технологии проблемного, проектного и игрового обучения, с целью достижения определенных учебных целей 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ориентированная на формирование познавательной активности и мотивации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детей,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их, как </a:t>
            </a: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активных </a:t>
            </a: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педагогического процесса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283397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7452" y="3222765"/>
            <a:ext cx="5118653" cy="34389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026" y="3448880"/>
            <a:ext cx="4760844" cy="32128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47870" y="-151130"/>
            <a:ext cx="117182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Проводимые игры-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квесты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«Город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мастеров»,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поисках силы богатырской»,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Посылка в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будущее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носили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познавательный, информационный и обучающий характер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b="51783"/>
          <a:stretch/>
        </p:blipFill>
        <p:spPr>
          <a:xfrm>
            <a:off x="3342314" y="1049199"/>
            <a:ext cx="4909970" cy="3473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45059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6592" y="127986"/>
            <a:ext cx="1154595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Мини-музей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специальное организованное пространство ДОУ, способствующее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повышению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образованности, воспитанности, приобщению к вечным ценностям. Организация мини-музеев в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РППС ДОУ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одной из форм ознакомления детей дошкольного возраста с традициями и познанием прошлого.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782853"/>
            <a:ext cx="12102548" cy="399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3921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858" t="2015" r="-1858" b="49817"/>
          <a:stretch/>
        </p:blipFill>
        <p:spPr>
          <a:xfrm>
            <a:off x="278640" y="2425148"/>
            <a:ext cx="5605326" cy="41346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8640" y="114805"/>
            <a:ext cx="11913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организованы мини-музеи (уголки)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«Народные промыслы»,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«Боевой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Трудовой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Славы»,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«Юный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Бугурусланец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140148" y="4283765"/>
            <a:ext cx="2544417" cy="8845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 уголка Юный </a:t>
            </a:r>
            <a:r>
              <a:rPr lang="ru-RU" dirty="0" err="1" smtClean="0"/>
              <a:t>Бугурусланец</a:t>
            </a:r>
            <a:endParaRPr lang="ru-RU" dirty="0"/>
          </a:p>
        </p:txBody>
      </p:sp>
      <p:pic>
        <p:nvPicPr>
          <p:cNvPr id="5" name="Рисунок 4" descr="C:\Users\user\AppData\Local\Microsoft\Windows\INetCache\Content.Word\20211108_1152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H="1">
            <a:off x="6260123" y="2307098"/>
            <a:ext cx="5219114" cy="4164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949929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310</Words>
  <Application>Microsoft Office PowerPoint</Application>
  <PresentationFormat>Произвольный</PresentationFormat>
  <Paragraphs>37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Использование современных педагогических технологий в нравственно-патриотическом воспитании детей дошкольного возраста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современных педагогических технологий в нравственно-патриотическом воспитании детей дошкольного возраста</dc:title>
  <dc:creator>Юрий Мурысев</dc:creator>
  <cp:lastModifiedBy>user</cp:lastModifiedBy>
  <cp:revision>18</cp:revision>
  <dcterms:created xsi:type="dcterms:W3CDTF">2021-11-05T04:00:56Z</dcterms:created>
  <dcterms:modified xsi:type="dcterms:W3CDTF">2021-11-15T07:58:33Z</dcterms:modified>
</cp:coreProperties>
</file>