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642918"/>
            <a:ext cx="6700862" cy="49958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800_0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728" y="714357"/>
            <a:ext cx="6286544" cy="450059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0</Words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2015-11-10T19:30:07Z</dcterms:created>
  <dcterms:modified xsi:type="dcterms:W3CDTF">2015-11-10T19:59:24Z</dcterms:modified>
</cp:coreProperties>
</file>