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7" r:id="rId3"/>
    <p:sldId id="328" r:id="rId4"/>
    <p:sldId id="323" r:id="rId5"/>
    <p:sldId id="326" r:id="rId6"/>
    <p:sldId id="329" r:id="rId7"/>
    <p:sldId id="305" r:id="rId8"/>
    <p:sldId id="324" r:id="rId9"/>
    <p:sldId id="325" r:id="rId10"/>
    <p:sldId id="322" r:id="rId11"/>
    <p:sldId id="306" r:id="rId12"/>
    <p:sldId id="307" r:id="rId13"/>
    <p:sldId id="313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10" r:id="rId27"/>
    <p:sldId id="346" r:id="rId28"/>
    <p:sldId id="343" r:id="rId29"/>
    <p:sldId id="344" r:id="rId30"/>
    <p:sldId id="318" r:id="rId31"/>
    <p:sldId id="319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7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A72EBB-A120-45E4-8E31-B6188DA17403}" type="doc">
      <dgm:prSet loTypeId="urn:microsoft.com/office/officeart/2005/8/layout/cycle3" loCatId="cycle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C577321-A8BA-423D-A990-20AB5DF569D6}">
      <dgm:prSet phldrT="[Текст]"/>
      <dgm:spPr/>
      <dgm:t>
        <a:bodyPr/>
        <a:lstStyle/>
        <a:p>
          <a:r>
            <a:rPr lang="ru-RU" b="1" dirty="0" smtClean="0"/>
            <a:t>Проблема</a:t>
          </a:r>
          <a:endParaRPr lang="ru-RU" b="1" dirty="0"/>
        </a:p>
      </dgm:t>
    </dgm:pt>
    <dgm:pt modelId="{3BA48E61-F020-4552-993A-653A14293938}" type="parTrans" cxnId="{CA0BB12C-4945-4C1B-9559-EC1252F014A1}">
      <dgm:prSet/>
      <dgm:spPr/>
      <dgm:t>
        <a:bodyPr/>
        <a:lstStyle/>
        <a:p>
          <a:endParaRPr lang="ru-RU"/>
        </a:p>
      </dgm:t>
    </dgm:pt>
    <dgm:pt modelId="{7B46A039-FC6C-4DF1-85CE-3A6709DE90FF}" type="sibTrans" cxnId="{CA0BB12C-4945-4C1B-9559-EC1252F014A1}">
      <dgm:prSet/>
      <dgm:spPr/>
      <dgm:t>
        <a:bodyPr/>
        <a:lstStyle/>
        <a:p>
          <a:endParaRPr lang="ru-RU" dirty="0"/>
        </a:p>
      </dgm:t>
    </dgm:pt>
    <dgm:pt modelId="{A7BB7253-CB52-4C1E-A0EB-A972A7C8E5F7}">
      <dgm:prSet phldrT="[Текст]"/>
      <dgm:spPr/>
      <dgm:t>
        <a:bodyPr/>
        <a:lstStyle/>
        <a:p>
          <a:r>
            <a:rPr lang="ru-RU" b="1" dirty="0" smtClean="0"/>
            <a:t>Проектирование (планирование)</a:t>
          </a:r>
          <a:endParaRPr lang="ru-RU" dirty="0"/>
        </a:p>
      </dgm:t>
    </dgm:pt>
    <dgm:pt modelId="{B6447C52-08AA-4E8D-A399-BDFFD1FC1D71}" type="parTrans" cxnId="{FCEC191C-7CEE-4367-8417-F9BB5383EA3A}">
      <dgm:prSet/>
      <dgm:spPr/>
      <dgm:t>
        <a:bodyPr/>
        <a:lstStyle/>
        <a:p>
          <a:endParaRPr lang="ru-RU"/>
        </a:p>
      </dgm:t>
    </dgm:pt>
    <dgm:pt modelId="{8B15B0C4-2EF3-4124-8046-EE4C2E00D3F3}" type="sibTrans" cxnId="{FCEC191C-7CEE-4367-8417-F9BB5383EA3A}">
      <dgm:prSet/>
      <dgm:spPr/>
      <dgm:t>
        <a:bodyPr/>
        <a:lstStyle/>
        <a:p>
          <a:endParaRPr lang="ru-RU"/>
        </a:p>
      </dgm:t>
    </dgm:pt>
    <dgm:pt modelId="{5E6A2476-920B-4B8B-9F3E-429A392E8889}">
      <dgm:prSet phldrT="[Текст]"/>
      <dgm:spPr/>
      <dgm:t>
        <a:bodyPr/>
        <a:lstStyle/>
        <a:p>
          <a:r>
            <a:rPr lang="ru-RU" b="1" dirty="0" smtClean="0"/>
            <a:t>Поиск   информации</a:t>
          </a:r>
          <a:endParaRPr lang="ru-RU" dirty="0"/>
        </a:p>
      </dgm:t>
    </dgm:pt>
    <dgm:pt modelId="{B416FD12-7504-48F0-B50F-1DEB6F959DE6}" type="parTrans" cxnId="{8F925E7A-0DD1-47F1-936A-B688B61A667F}">
      <dgm:prSet/>
      <dgm:spPr/>
      <dgm:t>
        <a:bodyPr/>
        <a:lstStyle/>
        <a:p>
          <a:endParaRPr lang="ru-RU"/>
        </a:p>
      </dgm:t>
    </dgm:pt>
    <dgm:pt modelId="{6FF2B5C0-A303-485E-9E6C-9E28B28EE804}" type="sibTrans" cxnId="{8F925E7A-0DD1-47F1-936A-B688B61A667F}">
      <dgm:prSet/>
      <dgm:spPr/>
      <dgm:t>
        <a:bodyPr/>
        <a:lstStyle/>
        <a:p>
          <a:endParaRPr lang="ru-RU"/>
        </a:p>
      </dgm:t>
    </dgm:pt>
    <dgm:pt modelId="{E109694D-B05F-4088-9625-410B9E3F0A4F}">
      <dgm:prSet phldrT="[Текст]"/>
      <dgm:spPr/>
      <dgm:t>
        <a:bodyPr/>
        <a:lstStyle/>
        <a:p>
          <a:r>
            <a:rPr lang="ru-RU" b="1" dirty="0" smtClean="0"/>
            <a:t>Продукт</a:t>
          </a:r>
          <a:endParaRPr lang="ru-RU" b="1" dirty="0"/>
        </a:p>
      </dgm:t>
    </dgm:pt>
    <dgm:pt modelId="{4CE01C9A-6A5E-4A3D-8431-986793AF91B9}" type="parTrans" cxnId="{84F4B572-2826-4361-BDF4-A62E86D92E05}">
      <dgm:prSet/>
      <dgm:spPr/>
      <dgm:t>
        <a:bodyPr/>
        <a:lstStyle/>
        <a:p>
          <a:endParaRPr lang="ru-RU"/>
        </a:p>
      </dgm:t>
    </dgm:pt>
    <dgm:pt modelId="{49C77F08-8668-440E-A790-F4F85A90F8DA}" type="sibTrans" cxnId="{84F4B572-2826-4361-BDF4-A62E86D92E05}">
      <dgm:prSet/>
      <dgm:spPr/>
      <dgm:t>
        <a:bodyPr/>
        <a:lstStyle/>
        <a:p>
          <a:endParaRPr lang="ru-RU"/>
        </a:p>
      </dgm:t>
    </dgm:pt>
    <dgm:pt modelId="{0BE7A657-1350-45B9-B10A-6C38B4B50010}">
      <dgm:prSet phldrT="[Текст]"/>
      <dgm:spPr/>
      <dgm:t>
        <a:bodyPr/>
        <a:lstStyle/>
        <a:p>
          <a:r>
            <a:rPr lang="ru-RU" b="1" dirty="0" smtClean="0"/>
            <a:t>Презентация</a:t>
          </a:r>
          <a:endParaRPr lang="ru-RU" b="1" dirty="0"/>
        </a:p>
      </dgm:t>
    </dgm:pt>
    <dgm:pt modelId="{2F662C2E-A7BB-42DE-87C1-05A5B32967C3}" type="parTrans" cxnId="{CA428D0D-D603-4E13-B8FD-F61829A3F78A}">
      <dgm:prSet/>
      <dgm:spPr/>
      <dgm:t>
        <a:bodyPr/>
        <a:lstStyle/>
        <a:p>
          <a:endParaRPr lang="ru-RU"/>
        </a:p>
      </dgm:t>
    </dgm:pt>
    <dgm:pt modelId="{73B654A3-46DD-4BBF-A6BD-3936762DB805}" type="sibTrans" cxnId="{CA428D0D-D603-4E13-B8FD-F61829A3F78A}">
      <dgm:prSet/>
      <dgm:spPr/>
      <dgm:t>
        <a:bodyPr/>
        <a:lstStyle/>
        <a:p>
          <a:endParaRPr lang="ru-RU"/>
        </a:p>
      </dgm:t>
    </dgm:pt>
    <dgm:pt modelId="{441A226C-AD2D-4B21-9AB1-5300A5C5C6AF}" type="pres">
      <dgm:prSet presAssocID="{84A72EBB-A120-45E4-8E31-B6188DA1740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FC185D-E90D-4E3F-B664-108E2599FC16}" type="pres">
      <dgm:prSet presAssocID="{84A72EBB-A120-45E4-8E31-B6188DA17403}" presName="cycle" presStyleCnt="0"/>
      <dgm:spPr/>
    </dgm:pt>
    <dgm:pt modelId="{D3CC110A-5FCD-49B9-BE27-091F4C93B90E}" type="pres">
      <dgm:prSet presAssocID="{FC577321-A8BA-423D-A990-20AB5DF569D6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377881-2DA4-4A25-B90B-9A6448DF1132}" type="pres">
      <dgm:prSet presAssocID="{7B46A039-FC6C-4DF1-85CE-3A6709DE90FF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3F88C2C4-BB0A-404C-A862-2DDEC45B6FD5}" type="pres">
      <dgm:prSet presAssocID="{A7BB7253-CB52-4C1E-A0EB-A972A7C8E5F7}" presName="nodeFollowingNodes" presStyleLbl="node1" presStyleIdx="1" presStyleCnt="5" custRadScaleRad="114936" custRadScaleInc="39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86C089-168F-43E1-9B20-011D197369B5}" type="pres">
      <dgm:prSet presAssocID="{5E6A2476-920B-4B8B-9F3E-429A392E8889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E3C7B1-02BF-4F83-BA37-337D09D63AF5}" type="pres">
      <dgm:prSet presAssocID="{E109694D-B05F-4088-9625-410B9E3F0A4F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EFED95-AB93-4564-AB04-6C94636D1D90}" type="pres">
      <dgm:prSet presAssocID="{0BE7A657-1350-45B9-B10A-6C38B4B50010}" presName="nodeFollowingNodes" presStyleLbl="node1" presStyleIdx="4" presStyleCnt="5" custRadScaleRad="112502" custRadScaleInc="-3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F4B572-2826-4361-BDF4-A62E86D92E05}" srcId="{84A72EBB-A120-45E4-8E31-B6188DA17403}" destId="{E109694D-B05F-4088-9625-410B9E3F0A4F}" srcOrd="3" destOrd="0" parTransId="{4CE01C9A-6A5E-4A3D-8431-986793AF91B9}" sibTransId="{49C77F08-8668-440E-A790-F4F85A90F8DA}"/>
    <dgm:cxn modelId="{10BF67BA-008A-45B8-87EA-6809740BCC7F}" type="presOf" srcId="{FC577321-A8BA-423D-A990-20AB5DF569D6}" destId="{D3CC110A-5FCD-49B9-BE27-091F4C93B90E}" srcOrd="0" destOrd="0" presId="urn:microsoft.com/office/officeart/2005/8/layout/cycle3"/>
    <dgm:cxn modelId="{682CB10F-7912-4A21-8DFF-48B6716781E6}" type="presOf" srcId="{A7BB7253-CB52-4C1E-A0EB-A972A7C8E5F7}" destId="{3F88C2C4-BB0A-404C-A862-2DDEC45B6FD5}" srcOrd="0" destOrd="0" presId="urn:microsoft.com/office/officeart/2005/8/layout/cycle3"/>
    <dgm:cxn modelId="{9F9416AF-5812-41B4-9DCF-D3739FE9AEEB}" type="presOf" srcId="{E109694D-B05F-4088-9625-410B9E3F0A4F}" destId="{68E3C7B1-02BF-4F83-BA37-337D09D63AF5}" srcOrd="0" destOrd="0" presId="urn:microsoft.com/office/officeart/2005/8/layout/cycle3"/>
    <dgm:cxn modelId="{820C7963-33BC-4513-BD6A-93CF1E292968}" type="presOf" srcId="{7B46A039-FC6C-4DF1-85CE-3A6709DE90FF}" destId="{1E377881-2DA4-4A25-B90B-9A6448DF1132}" srcOrd="0" destOrd="0" presId="urn:microsoft.com/office/officeart/2005/8/layout/cycle3"/>
    <dgm:cxn modelId="{64140706-516A-4BD4-80C9-4E9EC795143B}" type="presOf" srcId="{0BE7A657-1350-45B9-B10A-6C38B4B50010}" destId="{45EFED95-AB93-4564-AB04-6C94636D1D90}" srcOrd="0" destOrd="0" presId="urn:microsoft.com/office/officeart/2005/8/layout/cycle3"/>
    <dgm:cxn modelId="{5316408A-D182-4F36-A5A9-0084B377CA9E}" type="presOf" srcId="{84A72EBB-A120-45E4-8E31-B6188DA17403}" destId="{441A226C-AD2D-4B21-9AB1-5300A5C5C6AF}" srcOrd="0" destOrd="0" presId="urn:microsoft.com/office/officeart/2005/8/layout/cycle3"/>
    <dgm:cxn modelId="{CA0BB12C-4945-4C1B-9559-EC1252F014A1}" srcId="{84A72EBB-A120-45E4-8E31-B6188DA17403}" destId="{FC577321-A8BA-423D-A990-20AB5DF569D6}" srcOrd="0" destOrd="0" parTransId="{3BA48E61-F020-4552-993A-653A14293938}" sibTransId="{7B46A039-FC6C-4DF1-85CE-3A6709DE90FF}"/>
    <dgm:cxn modelId="{8F925E7A-0DD1-47F1-936A-B688B61A667F}" srcId="{84A72EBB-A120-45E4-8E31-B6188DA17403}" destId="{5E6A2476-920B-4B8B-9F3E-429A392E8889}" srcOrd="2" destOrd="0" parTransId="{B416FD12-7504-48F0-B50F-1DEB6F959DE6}" sibTransId="{6FF2B5C0-A303-485E-9E6C-9E28B28EE804}"/>
    <dgm:cxn modelId="{FCEC191C-7CEE-4367-8417-F9BB5383EA3A}" srcId="{84A72EBB-A120-45E4-8E31-B6188DA17403}" destId="{A7BB7253-CB52-4C1E-A0EB-A972A7C8E5F7}" srcOrd="1" destOrd="0" parTransId="{B6447C52-08AA-4E8D-A399-BDFFD1FC1D71}" sibTransId="{8B15B0C4-2EF3-4124-8046-EE4C2E00D3F3}"/>
    <dgm:cxn modelId="{CA428D0D-D603-4E13-B8FD-F61829A3F78A}" srcId="{84A72EBB-A120-45E4-8E31-B6188DA17403}" destId="{0BE7A657-1350-45B9-B10A-6C38B4B50010}" srcOrd="4" destOrd="0" parTransId="{2F662C2E-A7BB-42DE-87C1-05A5B32967C3}" sibTransId="{73B654A3-46DD-4BBF-A6BD-3936762DB805}"/>
    <dgm:cxn modelId="{3E08344B-3C17-45F8-A59B-05D86E9BA3AC}" type="presOf" srcId="{5E6A2476-920B-4B8B-9F3E-429A392E8889}" destId="{3686C089-168F-43E1-9B20-011D197369B5}" srcOrd="0" destOrd="0" presId="urn:microsoft.com/office/officeart/2005/8/layout/cycle3"/>
    <dgm:cxn modelId="{B0BE29E1-5289-4EE1-91BB-2FF346E6A9D9}" type="presParOf" srcId="{441A226C-AD2D-4B21-9AB1-5300A5C5C6AF}" destId="{FDFC185D-E90D-4E3F-B664-108E2599FC16}" srcOrd="0" destOrd="0" presId="urn:microsoft.com/office/officeart/2005/8/layout/cycle3"/>
    <dgm:cxn modelId="{733152C3-DB8F-4097-9E6B-DBDD03E36E0A}" type="presParOf" srcId="{FDFC185D-E90D-4E3F-B664-108E2599FC16}" destId="{D3CC110A-5FCD-49B9-BE27-091F4C93B90E}" srcOrd="0" destOrd="0" presId="urn:microsoft.com/office/officeart/2005/8/layout/cycle3"/>
    <dgm:cxn modelId="{8D4242E7-5633-4567-BD13-51FD478CE1E1}" type="presParOf" srcId="{FDFC185D-E90D-4E3F-B664-108E2599FC16}" destId="{1E377881-2DA4-4A25-B90B-9A6448DF1132}" srcOrd="1" destOrd="0" presId="urn:microsoft.com/office/officeart/2005/8/layout/cycle3"/>
    <dgm:cxn modelId="{F74397DC-D470-4285-9928-A729FABC47B1}" type="presParOf" srcId="{FDFC185D-E90D-4E3F-B664-108E2599FC16}" destId="{3F88C2C4-BB0A-404C-A862-2DDEC45B6FD5}" srcOrd="2" destOrd="0" presId="urn:microsoft.com/office/officeart/2005/8/layout/cycle3"/>
    <dgm:cxn modelId="{5934E410-C475-4B2D-ADC4-7CF228279664}" type="presParOf" srcId="{FDFC185D-E90D-4E3F-B664-108E2599FC16}" destId="{3686C089-168F-43E1-9B20-011D197369B5}" srcOrd="3" destOrd="0" presId="urn:microsoft.com/office/officeart/2005/8/layout/cycle3"/>
    <dgm:cxn modelId="{BB964A97-3F8E-4413-8E25-3FDFF5FE4FCC}" type="presParOf" srcId="{FDFC185D-E90D-4E3F-B664-108E2599FC16}" destId="{68E3C7B1-02BF-4F83-BA37-337D09D63AF5}" srcOrd="4" destOrd="0" presId="urn:microsoft.com/office/officeart/2005/8/layout/cycle3"/>
    <dgm:cxn modelId="{6D833494-4149-4DEF-817E-F9F9E196DA7C}" type="presParOf" srcId="{FDFC185D-E90D-4E3F-B664-108E2599FC16}" destId="{45EFED95-AB93-4564-AB04-6C94636D1D90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1DD9CA-0F7F-4446-A14F-E4BC1304E570}" type="doc">
      <dgm:prSet loTypeId="urn:microsoft.com/office/officeart/2005/8/layout/chevron2" loCatId="process" qsTypeId="urn:microsoft.com/office/officeart/2005/8/quickstyle/simple1#1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5F748097-1969-4ECF-B0FF-6244968E2B48}">
      <dgm:prSet phldrT="[Текст]"/>
      <dgm:spPr/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1 этап</a:t>
          </a:r>
          <a:endParaRPr lang="ru-RU" dirty="0">
            <a:solidFill>
              <a:srgbClr val="C00000"/>
            </a:solidFill>
          </a:endParaRPr>
        </a:p>
      </dgm:t>
    </dgm:pt>
    <dgm:pt modelId="{A7279760-7871-4658-8F70-608A3B71B5F6}" type="parTrans" cxnId="{BF82BF2D-3789-4FDA-89CB-C9E0CD42EC5E}">
      <dgm:prSet/>
      <dgm:spPr/>
      <dgm:t>
        <a:bodyPr/>
        <a:lstStyle/>
        <a:p>
          <a:endParaRPr lang="ru-RU"/>
        </a:p>
      </dgm:t>
    </dgm:pt>
    <dgm:pt modelId="{A9A4D5E7-6823-4A4A-8916-5353C0A27E5E}" type="sibTrans" cxnId="{BF82BF2D-3789-4FDA-89CB-C9E0CD42EC5E}">
      <dgm:prSet/>
      <dgm:spPr/>
      <dgm:t>
        <a:bodyPr/>
        <a:lstStyle/>
        <a:p>
          <a:endParaRPr lang="ru-RU"/>
        </a:p>
      </dgm:t>
    </dgm:pt>
    <dgm:pt modelId="{77B03ACF-75E3-4B6C-9595-4A398E3DADF1}">
      <dgm:prSet phldrT="[Текст]"/>
      <dgm:spPr/>
      <dgm:t>
        <a:bodyPr/>
        <a:lstStyle/>
        <a:p>
          <a:r>
            <a:rPr lang="ru-RU" b="1" i="1" dirty="0" smtClean="0">
              <a:solidFill>
                <a:schemeClr val="accent3">
                  <a:lumMod val="50000"/>
                </a:schemeClr>
              </a:solidFill>
            </a:rPr>
            <a:t>Организационный</a:t>
          </a:r>
          <a:endParaRPr lang="ru-RU" b="1" i="1" dirty="0">
            <a:solidFill>
              <a:schemeClr val="accent3">
                <a:lumMod val="50000"/>
              </a:schemeClr>
            </a:solidFill>
          </a:endParaRPr>
        </a:p>
      </dgm:t>
    </dgm:pt>
    <dgm:pt modelId="{58B566DA-5038-4F5B-92DD-696CE54B548A}" type="parTrans" cxnId="{3DFA22E3-07A7-4E6B-BAC3-658230947343}">
      <dgm:prSet/>
      <dgm:spPr/>
      <dgm:t>
        <a:bodyPr/>
        <a:lstStyle/>
        <a:p>
          <a:endParaRPr lang="ru-RU"/>
        </a:p>
      </dgm:t>
    </dgm:pt>
    <dgm:pt modelId="{FEE54D41-C0A1-4DA4-9455-77E69337685A}" type="sibTrans" cxnId="{3DFA22E3-07A7-4E6B-BAC3-658230947343}">
      <dgm:prSet/>
      <dgm:spPr/>
      <dgm:t>
        <a:bodyPr/>
        <a:lstStyle/>
        <a:p>
          <a:endParaRPr lang="ru-RU"/>
        </a:p>
      </dgm:t>
    </dgm:pt>
    <dgm:pt modelId="{4CA02517-6D4E-46F1-92A4-AC99F5E09FFD}">
      <dgm:prSet phldrT="[Текст]"/>
      <dgm:spPr/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2 этап</a:t>
          </a:r>
          <a:endParaRPr lang="ru-RU" dirty="0">
            <a:solidFill>
              <a:srgbClr val="C00000"/>
            </a:solidFill>
          </a:endParaRPr>
        </a:p>
      </dgm:t>
    </dgm:pt>
    <dgm:pt modelId="{567742F4-1F46-414C-A86D-E1ED8A04469B}" type="parTrans" cxnId="{0D85C970-22D7-45BE-AB34-C77269B88146}">
      <dgm:prSet/>
      <dgm:spPr/>
      <dgm:t>
        <a:bodyPr/>
        <a:lstStyle/>
        <a:p>
          <a:endParaRPr lang="ru-RU"/>
        </a:p>
      </dgm:t>
    </dgm:pt>
    <dgm:pt modelId="{97B4E19C-C029-4F4F-9A1A-3CC04D377F9D}" type="sibTrans" cxnId="{0D85C970-22D7-45BE-AB34-C77269B88146}">
      <dgm:prSet/>
      <dgm:spPr/>
      <dgm:t>
        <a:bodyPr/>
        <a:lstStyle/>
        <a:p>
          <a:endParaRPr lang="ru-RU"/>
        </a:p>
      </dgm:t>
    </dgm:pt>
    <dgm:pt modelId="{B41F2359-27B1-42DD-856B-6DC45EA73072}">
      <dgm:prSet phldrT="[Текст]"/>
      <dgm:spPr/>
      <dgm:t>
        <a:bodyPr/>
        <a:lstStyle/>
        <a:p>
          <a:r>
            <a:rPr lang="ru-RU" b="1" i="1" dirty="0" smtClean="0">
              <a:solidFill>
                <a:schemeClr val="accent3">
                  <a:lumMod val="50000"/>
                </a:schemeClr>
              </a:solidFill>
            </a:rPr>
            <a:t>Планирование работы</a:t>
          </a:r>
          <a:endParaRPr lang="ru-RU" b="1" i="1" dirty="0">
            <a:solidFill>
              <a:schemeClr val="accent3">
                <a:lumMod val="50000"/>
              </a:schemeClr>
            </a:solidFill>
          </a:endParaRPr>
        </a:p>
      </dgm:t>
    </dgm:pt>
    <dgm:pt modelId="{F176765E-3271-4C39-90FE-7F63022154A7}" type="parTrans" cxnId="{4C79AB54-03FB-4E4A-AB6B-3B87ADD4A133}">
      <dgm:prSet/>
      <dgm:spPr/>
      <dgm:t>
        <a:bodyPr/>
        <a:lstStyle/>
        <a:p>
          <a:endParaRPr lang="ru-RU"/>
        </a:p>
      </dgm:t>
    </dgm:pt>
    <dgm:pt modelId="{C0C5B56B-53B6-48EB-B157-5430927E3BE1}" type="sibTrans" cxnId="{4C79AB54-03FB-4E4A-AB6B-3B87ADD4A133}">
      <dgm:prSet/>
      <dgm:spPr/>
      <dgm:t>
        <a:bodyPr/>
        <a:lstStyle/>
        <a:p>
          <a:endParaRPr lang="ru-RU"/>
        </a:p>
      </dgm:t>
    </dgm:pt>
    <dgm:pt modelId="{B5712D32-2C2F-4395-BF86-579EBA358400}">
      <dgm:prSet phldrT="[Текст]"/>
      <dgm:spPr/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3 этап</a:t>
          </a:r>
          <a:endParaRPr lang="ru-RU" dirty="0">
            <a:solidFill>
              <a:srgbClr val="C00000"/>
            </a:solidFill>
          </a:endParaRPr>
        </a:p>
      </dgm:t>
    </dgm:pt>
    <dgm:pt modelId="{35132807-4951-495E-98E0-F857B334E0D9}" type="parTrans" cxnId="{6647A385-18E4-462B-A828-3EB8F84EF6D9}">
      <dgm:prSet/>
      <dgm:spPr/>
      <dgm:t>
        <a:bodyPr/>
        <a:lstStyle/>
        <a:p>
          <a:endParaRPr lang="ru-RU"/>
        </a:p>
      </dgm:t>
    </dgm:pt>
    <dgm:pt modelId="{B450D832-D1F3-4710-B7D2-735282695BF8}" type="sibTrans" cxnId="{6647A385-18E4-462B-A828-3EB8F84EF6D9}">
      <dgm:prSet/>
      <dgm:spPr/>
      <dgm:t>
        <a:bodyPr/>
        <a:lstStyle/>
        <a:p>
          <a:endParaRPr lang="ru-RU"/>
        </a:p>
      </dgm:t>
    </dgm:pt>
    <dgm:pt modelId="{DB6D1E16-B1EA-465D-99AD-95AF195C53A7}">
      <dgm:prSet phldrT="[Текст]"/>
      <dgm:spPr/>
      <dgm:t>
        <a:bodyPr/>
        <a:lstStyle/>
        <a:p>
          <a:r>
            <a:rPr lang="ru-RU" b="1" i="1" dirty="0" smtClean="0">
              <a:solidFill>
                <a:schemeClr val="accent3">
                  <a:lumMod val="50000"/>
                </a:schemeClr>
              </a:solidFill>
            </a:rPr>
            <a:t>Реализация проекта</a:t>
          </a:r>
          <a:endParaRPr lang="ru-RU" b="1" i="1" dirty="0">
            <a:solidFill>
              <a:schemeClr val="accent3">
                <a:lumMod val="50000"/>
              </a:schemeClr>
            </a:solidFill>
          </a:endParaRPr>
        </a:p>
      </dgm:t>
    </dgm:pt>
    <dgm:pt modelId="{8166F20A-65BF-48DA-98D7-65F54A609B16}" type="parTrans" cxnId="{A8EC126A-3395-4B24-9CBD-9F80E6DDF0F9}">
      <dgm:prSet/>
      <dgm:spPr/>
      <dgm:t>
        <a:bodyPr/>
        <a:lstStyle/>
        <a:p>
          <a:endParaRPr lang="ru-RU"/>
        </a:p>
      </dgm:t>
    </dgm:pt>
    <dgm:pt modelId="{91D3B90F-6799-4DA4-8C93-94BCC068B24C}" type="sibTrans" cxnId="{A8EC126A-3395-4B24-9CBD-9F80E6DDF0F9}">
      <dgm:prSet/>
      <dgm:spPr/>
      <dgm:t>
        <a:bodyPr/>
        <a:lstStyle/>
        <a:p>
          <a:endParaRPr lang="ru-RU"/>
        </a:p>
      </dgm:t>
    </dgm:pt>
    <dgm:pt modelId="{6158BA6C-B83C-4C24-BFE4-10ABE166D1A8}">
      <dgm:prSet phldrT="[Текст]"/>
      <dgm:spPr/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4 этап</a:t>
          </a:r>
          <a:endParaRPr lang="ru-RU" dirty="0">
            <a:solidFill>
              <a:srgbClr val="C00000"/>
            </a:solidFill>
          </a:endParaRPr>
        </a:p>
      </dgm:t>
    </dgm:pt>
    <dgm:pt modelId="{9D2AD145-F728-4DE8-84ED-0FB4145EA259}" type="parTrans" cxnId="{C4A892AF-6F94-4C29-A1C8-A4F6766C063D}">
      <dgm:prSet/>
      <dgm:spPr/>
      <dgm:t>
        <a:bodyPr/>
        <a:lstStyle/>
        <a:p>
          <a:endParaRPr lang="ru-RU"/>
        </a:p>
      </dgm:t>
    </dgm:pt>
    <dgm:pt modelId="{6ED7FD5F-FC28-491D-A3EC-01DA9778CAC6}" type="sibTrans" cxnId="{C4A892AF-6F94-4C29-A1C8-A4F6766C063D}">
      <dgm:prSet/>
      <dgm:spPr/>
      <dgm:t>
        <a:bodyPr/>
        <a:lstStyle/>
        <a:p>
          <a:endParaRPr lang="ru-RU"/>
        </a:p>
      </dgm:t>
    </dgm:pt>
    <dgm:pt modelId="{5B4E0F22-6391-4D29-B48A-E7FEF8DCE817}">
      <dgm:prSet phldrT="[Текст]"/>
      <dgm:spPr/>
      <dgm:t>
        <a:bodyPr/>
        <a:lstStyle/>
        <a:p>
          <a:r>
            <a:rPr lang="ru-RU" b="1" i="1" dirty="0" smtClean="0">
              <a:solidFill>
                <a:schemeClr val="accent3">
                  <a:lumMod val="50000"/>
                </a:schemeClr>
              </a:solidFill>
            </a:rPr>
            <a:t>Презентация проекта</a:t>
          </a:r>
          <a:endParaRPr lang="ru-RU" b="1" i="1" dirty="0">
            <a:solidFill>
              <a:schemeClr val="accent3">
                <a:lumMod val="50000"/>
              </a:schemeClr>
            </a:solidFill>
          </a:endParaRPr>
        </a:p>
      </dgm:t>
    </dgm:pt>
    <dgm:pt modelId="{4B70A59D-22B8-49E9-93C5-50BE9639EC62}" type="parTrans" cxnId="{B9DFB7DB-A298-44F6-8EFA-A117A75DB16C}">
      <dgm:prSet/>
      <dgm:spPr/>
      <dgm:t>
        <a:bodyPr/>
        <a:lstStyle/>
        <a:p>
          <a:endParaRPr lang="ru-RU"/>
        </a:p>
      </dgm:t>
    </dgm:pt>
    <dgm:pt modelId="{C3CB8920-A776-4C5A-ADED-5448257A965C}" type="sibTrans" cxnId="{B9DFB7DB-A298-44F6-8EFA-A117A75DB16C}">
      <dgm:prSet/>
      <dgm:spPr/>
      <dgm:t>
        <a:bodyPr/>
        <a:lstStyle/>
        <a:p>
          <a:endParaRPr lang="ru-RU"/>
        </a:p>
      </dgm:t>
    </dgm:pt>
    <dgm:pt modelId="{B302BC57-D264-43C9-84FE-A35A1F036131}" type="pres">
      <dgm:prSet presAssocID="{EE1DD9CA-0F7F-4446-A14F-E4BC1304E57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7AA59D-06EE-46C9-BDF0-8A198A50CC78}" type="pres">
      <dgm:prSet presAssocID="{5F748097-1969-4ECF-B0FF-6244968E2B48}" presName="composite" presStyleCnt="0"/>
      <dgm:spPr/>
    </dgm:pt>
    <dgm:pt modelId="{5CD39A70-584D-496B-887F-2023A09FFEB0}" type="pres">
      <dgm:prSet presAssocID="{5F748097-1969-4ECF-B0FF-6244968E2B48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070BDF-947C-4B1A-B5B5-03A724FC19F2}" type="pres">
      <dgm:prSet presAssocID="{5F748097-1969-4ECF-B0FF-6244968E2B48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AA8AD8-01E5-481E-993B-D886DD89A487}" type="pres">
      <dgm:prSet presAssocID="{A9A4D5E7-6823-4A4A-8916-5353C0A27E5E}" presName="sp" presStyleCnt="0"/>
      <dgm:spPr/>
    </dgm:pt>
    <dgm:pt modelId="{F62D6DFC-96A6-411E-93E6-70FB6BB1A7BB}" type="pres">
      <dgm:prSet presAssocID="{4CA02517-6D4E-46F1-92A4-AC99F5E09FFD}" presName="composite" presStyleCnt="0"/>
      <dgm:spPr/>
    </dgm:pt>
    <dgm:pt modelId="{0D18D2B1-132D-4977-A382-8D5C2668B80C}" type="pres">
      <dgm:prSet presAssocID="{4CA02517-6D4E-46F1-92A4-AC99F5E09FFD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E7CF83-B4E3-4EA7-B014-517B4A273E95}" type="pres">
      <dgm:prSet presAssocID="{4CA02517-6D4E-46F1-92A4-AC99F5E09FFD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2F464C-46D7-45C1-8B26-623FE4D5AF5A}" type="pres">
      <dgm:prSet presAssocID="{97B4E19C-C029-4F4F-9A1A-3CC04D377F9D}" presName="sp" presStyleCnt="0"/>
      <dgm:spPr/>
    </dgm:pt>
    <dgm:pt modelId="{29D5544A-D2F1-46A6-B7A6-48890BEEFD33}" type="pres">
      <dgm:prSet presAssocID="{B5712D32-2C2F-4395-BF86-579EBA358400}" presName="composite" presStyleCnt="0"/>
      <dgm:spPr/>
    </dgm:pt>
    <dgm:pt modelId="{53F8707D-B54A-4CCC-9D7E-E52372D79FEA}" type="pres">
      <dgm:prSet presAssocID="{B5712D32-2C2F-4395-BF86-579EBA358400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03CC1E-FD2A-44B1-9898-27C8691414C1}" type="pres">
      <dgm:prSet presAssocID="{B5712D32-2C2F-4395-BF86-579EBA358400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04ACAE-728B-4FEA-9692-F0B34BBE2806}" type="pres">
      <dgm:prSet presAssocID="{B450D832-D1F3-4710-B7D2-735282695BF8}" presName="sp" presStyleCnt="0"/>
      <dgm:spPr/>
    </dgm:pt>
    <dgm:pt modelId="{FB750AC6-D751-4D00-A4B6-DF5DDB5D518E}" type="pres">
      <dgm:prSet presAssocID="{6158BA6C-B83C-4C24-BFE4-10ABE166D1A8}" presName="composite" presStyleCnt="0"/>
      <dgm:spPr/>
    </dgm:pt>
    <dgm:pt modelId="{09DE970F-22B5-45F3-8F2D-DBD0370E2C95}" type="pres">
      <dgm:prSet presAssocID="{6158BA6C-B83C-4C24-BFE4-10ABE166D1A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1A28D4-F6F9-45CC-B963-E912E498E937}" type="pres">
      <dgm:prSet presAssocID="{6158BA6C-B83C-4C24-BFE4-10ABE166D1A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9C05B5-200E-4DCF-A4AC-1D08BA22DC1F}" type="presOf" srcId="{B5712D32-2C2F-4395-BF86-579EBA358400}" destId="{53F8707D-B54A-4CCC-9D7E-E52372D79FEA}" srcOrd="0" destOrd="0" presId="urn:microsoft.com/office/officeart/2005/8/layout/chevron2"/>
    <dgm:cxn modelId="{B2F1330C-15BD-4B4E-8B0D-57ED43F9FBE5}" type="presOf" srcId="{77B03ACF-75E3-4B6C-9595-4A398E3DADF1}" destId="{3D070BDF-947C-4B1A-B5B5-03A724FC19F2}" srcOrd="0" destOrd="0" presId="urn:microsoft.com/office/officeart/2005/8/layout/chevron2"/>
    <dgm:cxn modelId="{4B9AB886-DF88-463D-BE40-FB0240582575}" type="presOf" srcId="{DB6D1E16-B1EA-465D-99AD-95AF195C53A7}" destId="{8003CC1E-FD2A-44B1-9898-27C8691414C1}" srcOrd="0" destOrd="0" presId="urn:microsoft.com/office/officeart/2005/8/layout/chevron2"/>
    <dgm:cxn modelId="{B9DFB7DB-A298-44F6-8EFA-A117A75DB16C}" srcId="{6158BA6C-B83C-4C24-BFE4-10ABE166D1A8}" destId="{5B4E0F22-6391-4D29-B48A-E7FEF8DCE817}" srcOrd="0" destOrd="0" parTransId="{4B70A59D-22B8-49E9-93C5-50BE9639EC62}" sibTransId="{C3CB8920-A776-4C5A-ADED-5448257A965C}"/>
    <dgm:cxn modelId="{C4A892AF-6F94-4C29-A1C8-A4F6766C063D}" srcId="{EE1DD9CA-0F7F-4446-A14F-E4BC1304E570}" destId="{6158BA6C-B83C-4C24-BFE4-10ABE166D1A8}" srcOrd="3" destOrd="0" parTransId="{9D2AD145-F728-4DE8-84ED-0FB4145EA259}" sibTransId="{6ED7FD5F-FC28-491D-A3EC-01DA9778CAC6}"/>
    <dgm:cxn modelId="{A8EC126A-3395-4B24-9CBD-9F80E6DDF0F9}" srcId="{B5712D32-2C2F-4395-BF86-579EBA358400}" destId="{DB6D1E16-B1EA-465D-99AD-95AF195C53A7}" srcOrd="0" destOrd="0" parTransId="{8166F20A-65BF-48DA-98D7-65F54A609B16}" sibTransId="{91D3B90F-6799-4DA4-8C93-94BCC068B24C}"/>
    <dgm:cxn modelId="{0D85C970-22D7-45BE-AB34-C77269B88146}" srcId="{EE1DD9CA-0F7F-4446-A14F-E4BC1304E570}" destId="{4CA02517-6D4E-46F1-92A4-AC99F5E09FFD}" srcOrd="1" destOrd="0" parTransId="{567742F4-1F46-414C-A86D-E1ED8A04469B}" sibTransId="{97B4E19C-C029-4F4F-9A1A-3CC04D377F9D}"/>
    <dgm:cxn modelId="{BF82BF2D-3789-4FDA-89CB-C9E0CD42EC5E}" srcId="{EE1DD9CA-0F7F-4446-A14F-E4BC1304E570}" destId="{5F748097-1969-4ECF-B0FF-6244968E2B48}" srcOrd="0" destOrd="0" parTransId="{A7279760-7871-4658-8F70-608A3B71B5F6}" sibTransId="{A9A4D5E7-6823-4A4A-8916-5353C0A27E5E}"/>
    <dgm:cxn modelId="{3DFA22E3-07A7-4E6B-BAC3-658230947343}" srcId="{5F748097-1969-4ECF-B0FF-6244968E2B48}" destId="{77B03ACF-75E3-4B6C-9595-4A398E3DADF1}" srcOrd="0" destOrd="0" parTransId="{58B566DA-5038-4F5B-92DD-696CE54B548A}" sibTransId="{FEE54D41-C0A1-4DA4-9455-77E69337685A}"/>
    <dgm:cxn modelId="{8B247EE7-EF9A-4348-9F23-32E6F79877EA}" type="presOf" srcId="{5F748097-1969-4ECF-B0FF-6244968E2B48}" destId="{5CD39A70-584D-496B-887F-2023A09FFEB0}" srcOrd="0" destOrd="0" presId="urn:microsoft.com/office/officeart/2005/8/layout/chevron2"/>
    <dgm:cxn modelId="{09251AB3-A309-42FA-9DB9-D3D2ADDE9936}" type="presOf" srcId="{EE1DD9CA-0F7F-4446-A14F-E4BC1304E570}" destId="{B302BC57-D264-43C9-84FE-A35A1F036131}" srcOrd="0" destOrd="0" presId="urn:microsoft.com/office/officeart/2005/8/layout/chevron2"/>
    <dgm:cxn modelId="{4C79AB54-03FB-4E4A-AB6B-3B87ADD4A133}" srcId="{4CA02517-6D4E-46F1-92A4-AC99F5E09FFD}" destId="{B41F2359-27B1-42DD-856B-6DC45EA73072}" srcOrd="0" destOrd="0" parTransId="{F176765E-3271-4C39-90FE-7F63022154A7}" sibTransId="{C0C5B56B-53B6-48EB-B157-5430927E3BE1}"/>
    <dgm:cxn modelId="{1003212D-5FC0-4FC7-9967-1C99F6366FE8}" type="presOf" srcId="{B41F2359-27B1-42DD-856B-6DC45EA73072}" destId="{62E7CF83-B4E3-4EA7-B014-517B4A273E95}" srcOrd="0" destOrd="0" presId="urn:microsoft.com/office/officeart/2005/8/layout/chevron2"/>
    <dgm:cxn modelId="{01925C72-3C35-48A1-ADD9-ECB6563E7275}" type="presOf" srcId="{4CA02517-6D4E-46F1-92A4-AC99F5E09FFD}" destId="{0D18D2B1-132D-4977-A382-8D5C2668B80C}" srcOrd="0" destOrd="0" presId="urn:microsoft.com/office/officeart/2005/8/layout/chevron2"/>
    <dgm:cxn modelId="{1BE539CB-7056-4808-87EC-F783CA4BB0C3}" type="presOf" srcId="{6158BA6C-B83C-4C24-BFE4-10ABE166D1A8}" destId="{09DE970F-22B5-45F3-8F2D-DBD0370E2C95}" srcOrd="0" destOrd="0" presId="urn:microsoft.com/office/officeart/2005/8/layout/chevron2"/>
    <dgm:cxn modelId="{EA925149-DAA3-40BB-9F6C-80A116CEE385}" type="presOf" srcId="{5B4E0F22-6391-4D29-B48A-E7FEF8DCE817}" destId="{601A28D4-F6F9-45CC-B963-E912E498E937}" srcOrd="0" destOrd="0" presId="urn:microsoft.com/office/officeart/2005/8/layout/chevron2"/>
    <dgm:cxn modelId="{6647A385-18E4-462B-A828-3EB8F84EF6D9}" srcId="{EE1DD9CA-0F7F-4446-A14F-E4BC1304E570}" destId="{B5712D32-2C2F-4395-BF86-579EBA358400}" srcOrd="2" destOrd="0" parTransId="{35132807-4951-495E-98E0-F857B334E0D9}" sibTransId="{B450D832-D1F3-4710-B7D2-735282695BF8}"/>
    <dgm:cxn modelId="{50DC81C2-F335-419F-B9E5-0234A1F1702A}" type="presParOf" srcId="{B302BC57-D264-43C9-84FE-A35A1F036131}" destId="{AF7AA59D-06EE-46C9-BDF0-8A198A50CC78}" srcOrd="0" destOrd="0" presId="urn:microsoft.com/office/officeart/2005/8/layout/chevron2"/>
    <dgm:cxn modelId="{84218864-395C-4D02-AD65-5217EDC4DF84}" type="presParOf" srcId="{AF7AA59D-06EE-46C9-BDF0-8A198A50CC78}" destId="{5CD39A70-584D-496B-887F-2023A09FFEB0}" srcOrd="0" destOrd="0" presId="urn:microsoft.com/office/officeart/2005/8/layout/chevron2"/>
    <dgm:cxn modelId="{1B699BF1-FF79-4DA3-817C-DEE82D8395A6}" type="presParOf" srcId="{AF7AA59D-06EE-46C9-BDF0-8A198A50CC78}" destId="{3D070BDF-947C-4B1A-B5B5-03A724FC19F2}" srcOrd="1" destOrd="0" presId="urn:microsoft.com/office/officeart/2005/8/layout/chevron2"/>
    <dgm:cxn modelId="{E4395FA5-32FE-4F03-8985-F3EA17A12826}" type="presParOf" srcId="{B302BC57-D264-43C9-84FE-A35A1F036131}" destId="{4EAA8AD8-01E5-481E-993B-D886DD89A487}" srcOrd="1" destOrd="0" presId="urn:microsoft.com/office/officeart/2005/8/layout/chevron2"/>
    <dgm:cxn modelId="{E3C063D2-C069-41ED-BFB8-2B718734E6F7}" type="presParOf" srcId="{B302BC57-D264-43C9-84FE-A35A1F036131}" destId="{F62D6DFC-96A6-411E-93E6-70FB6BB1A7BB}" srcOrd="2" destOrd="0" presId="urn:microsoft.com/office/officeart/2005/8/layout/chevron2"/>
    <dgm:cxn modelId="{CC5222B4-8242-4F5D-8C91-D9A23FA39773}" type="presParOf" srcId="{F62D6DFC-96A6-411E-93E6-70FB6BB1A7BB}" destId="{0D18D2B1-132D-4977-A382-8D5C2668B80C}" srcOrd="0" destOrd="0" presId="urn:microsoft.com/office/officeart/2005/8/layout/chevron2"/>
    <dgm:cxn modelId="{58EA88E1-AC52-44C9-992C-854BA0B7F91C}" type="presParOf" srcId="{F62D6DFC-96A6-411E-93E6-70FB6BB1A7BB}" destId="{62E7CF83-B4E3-4EA7-B014-517B4A273E95}" srcOrd="1" destOrd="0" presId="urn:microsoft.com/office/officeart/2005/8/layout/chevron2"/>
    <dgm:cxn modelId="{F3FE8311-C544-4365-9EFF-91B06661362F}" type="presParOf" srcId="{B302BC57-D264-43C9-84FE-A35A1F036131}" destId="{542F464C-46D7-45C1-8B26-623FE4D5AF5A}" srcOrd="3" destOrd="0" presId="urn:microsoft.com/office/officeart/2005/8/layout/chevron2"/>
    <dgm:cxn modelId="{1DDA3ACB-D206-44B1-B887-7BB88C429005}" type="presParOf" srcId="{B302BC57-D264-43C9-84FE-A35A1F036131}" destId="{29D5544A-D2F1-46A6-B7A6-48890BEEFD33}" srcOrd="4" destOrd="0" presId="urn:microsoft.com/office/officeart/2005/8/layout/chevron2"/>
    <dgm:cxn modelId="{009D954E-23A4-41FC-81B3-F135D51103B5}" type="presParOf" srcId="{29D5544A-D2F1-46A6-B7A6-48890BEEFD33}" destId="{53F8707D-B54A-4CCC-9D7E-E52372D79FEA}" srcOrd="0" destOrd="0" presId="urn:microsoft.com/office/officeart/2005/8/layout/chevron2"/>
    <dgm:cxn modelId="{4D1D7C95-1F63-4880-ACCE-0B3860576E42}" type="presParOf" srcId="{29D5544A-D2F1-46A6-B7A6-48890BEEFD33}" destId="{8003CC1E-FD2A-44B1-9898-27C8691414C1}" srcOrd="1" destOrd="0" presId="urn:microsoft.com/office/officeart/2005/8/layout/chevron2"/>
    <dgm:cxn modelId="{CE53C236-3A37-4260-B299-CEC7DF933A07}" type="presParOf" srcId="{B302BC57-D264-43C9-84FE-A35A1F036131}" destId="{B604ACAE-728B-4FEA-9692-F0B34BBE2806}" srcOrd="5" destOrd="0" presId="urn:microsoft.com/office/officeart/2005/8/layout/chevron2"/>
    <dgm:cxn modelId="{B363C899-D393-4C08-9E5B-C556F265942B}" type="presParOf" srcId="{B302BC57-D264-43C9-84FE-A35A1F036131}" destId="{FB750AC6-D751-4D00-A4B6-DF5DDB5D518E}" srcOrd="6" destOrd="0" presId="urn:microsoft.com/office/officeart/2005/8/layout/chevron2"/>
    <dgm:cxn modelId="{FB3A9FB2-168E-4224-91B4-8DB3DE0A0647}" type="presParOf" srcId="{FB750AC6-D751-4D00-A4B6-DF5DDB5D518E}" destId="{09DE970F-22B5-45F3-8F2D-DBD0370E2C95}" srcOrd="0" destOrd="0" presId="urn:microsoft.com/office/officeart/2005/8/layout/chevron2"/>
    <dgm:cxn modelId="{E22134B2-4F49-4EC1-9E09-1D2A3B0D13A4}" type="presParOf" srcId="{FB750AC6-D751-4D00-A4B6-DF5DDB5D518E}" destId="{601A28D4-F6F9-45CC-B963-E912E498E93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F796F2F-D4A3-464F-AFF0-71128A9A3C87}" type="doc">
      <dgm:prSet loTypeId="urn:microsoft.com/office/officeart/2005/8/layout/hierarchy3" loCatId="list" qsTypeId="urn:microsoft.com/office/officeart/2005/8/quickstyle/simple1#2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644307EE-954F-4947-9B09-3E6881864934}">
      <dgm:prSet phldrT="[Текст]"/>
      <dgm:spPr/>
      <dgm:t>
        <a:bodyPr/>
        <a:lstStyle/>
        <a:p>
          <a:r>
            <a:rPr lang="ru-RU" dirty="0" smtClean="0"/>
            <a:t>Практические</a:t>
          </a:r>
          <a:endParaRPr lang="ru-RU" dirty="0"/>
        </a:p>
      </dgm:t>
    </dgm:pt>
    <dgm:pt modelId="{C533F11B-11EE-4EF6-BCB9-EE7998D1C444}" type="parTrans" cxnId="{7ACBE9F7-29B5-4C16-82E0-B5206E5ED218}">
      <dgm:prSet/>
      <dgm:spPr/>
      <dgm:t>
        <a:bodyPr/>
        <a:lstStyle/>
        <a:p>
          <a:endParaRPr lang="ru-RU"/>
        </a:p>
      </dgm:t>
    </dgm:pt>
    <dgm:pt modelId="{FC757A2A-9A55-4C87-BC3C-B3FDAEBB1C8F}" type="sibTrans" cxnId="{7ACBE9F7-29B5-4C16-82E0-B5206E5ED218}">
      <dgm:prSet/>
      <dgm:spPr/>
      <dgm:t>
        <a:bodyPr/>
        <a:lstStyle/>
        <a:p>
          <a:endParaRPr lang="ru-RU"/>
        </a:p>
      </dgm:t>
    </dgm:pt>
    <dgm:pt modelId="{F023D88E-71D7-4E97-B985-87920D1B80B1}">
      <dgm:prSet phldrT="[Текст]"/>
      <dgm:spPr/>
      <dgm:t>
        <a:bodyPr/>
        <a:lstStyle/>
        <a:p>
          <a:r>
            <a:rPr lang="ru-RU" dirty="0" smtClean="0"/>
            <a:t>Создание развивающей среды</a:t>
          </a:r>
          <a:endParaRPr lang="ru-RU" dirty="0"/>
        </a:p>
      </dgm:t>
    </dgm:pt>
    <dgm:pt modelId="{D1BDFF2C-188B-4CF6-8ACE-351298975F6D}" type="parTrans" cxnId="{DED4AE4B-AA84-491E-B3D2-9D18A0C9E50C}">
      <dgm:prSet/>
      <dgm:spPr/>
      <dgm:t>
        <a:bodyPr/>
        <a:lstStyle/>
        <a:p>
          <a:endParaRPr lang="ru-RU" dirty="0"/>
        </a:p>
      </dgm:t>
    </dgm:pt>
    <dgm:pt modelId="{D036BB80-D412-450C-948D-61741E02D90B}" type="sibTrans" cxnId="{DED4AE4B-AA84-491E-B3D2-9D18A0C9E50C}">
      <dgm:prSet/>
      <dgm:spPr/>
      <dgm:t>
        <a:bodyPr/>
        <a:lstStyle/>
        <a:p>
          <a:endParaRPr lang="ru-RU"/>
        </a:p>
      </dgm:t>
    </dgm:pt>
    <dgm:pt modelId="{79250F55-73C9-4FDF-953D-90B9E33490E3}">
      <dgm:prSet phldrT="[Текст]"/>
      <dgm:spPr/>
      <dgm:t>
        <a:bodyPr/>
        <a:lstStyle/>
        <a:p>
          <a:r>
            <a:rPr lang="ru-RU" dirty="0" smtClean="0"/>
            <a:t>Экскурсии, наблюдения</a:t>
          </a:r>
          <a:endParaRPr lang="ru-RU" dirty="0"/>
        </a:p>
      </dgm:t>
    </dgm:pt>
    <dgm:pt modelId="{1914360F-7A2C-4F5B-A0FA-3D793CCF9A53}" type="parTrans" cxnId="{8C269F01-216A-4207-AF1A-B7E5EA68DB91}">
      <dgm:prSet/>
      <dgm:spPr/>
      <dgm:t>
        <a:bodyPr/>
        <a:lstStyle/>
        <a:p>
          <a:endParaRPr lang="ru-RU" dirty="0"/>
        </a:p>
      </dgm:t>
    </dgm:pt>
    <dgm:pt modelId="{70C2EB0D-7CD9-47BC-9AC5-6D3ADB704E0B}" type="sibTrans" cxnId="{8C269F01-216A-4207-AF1A-B7E5EA68DB91}">
      <dgm:prSet/>
      <dgm:spPr/>
      <dgm:t>
        <a:bodyPr/>
        <a:lstStyle/>
        <a:p>
          <a:endParaRPr lang="ru-RU"/>
        </a:p>
      </dgm:t>
    </dgm:pt>
    <dgm:pt modelId="{9FF44111-6196-47B9-93F8-40FC0626FD03}">
      <dgm:prSet phldrT="[Текст]"/>
      <dgm:spPr/>
      <dgm:t>
        <a:bodyPr/>
        <a:lstStyle/>
        <a:p>
          <a:r>
            <a:rPr lang="ru-RU" dirty="0" smtClean="0"/>
            <a:t>Словесные</a:t>
          </a:r>
          <a:endParaRPr lang="ru-RU" dirty="0"/>
        </a:p>
      </dgm:t>
    </dgm:pt>
    <dgm:pt modelId="{DFE683D7-0741-4D60-9E18-4754C5E39205}" type="parTrans" cxnId="{1B775417-78F7-4DA7-8125-EBA5C1EDCA8D}">
      <dgm:prSet/>
      <dgm:spPr/>
      <dgm:t>
        <a:bodyPr/>
        <a:lstStyle/>
        <a:p>
          <a:endParaRPr lang="ru-RU"/>
        </a:p>
      </dgm:t>
    </dgm:pt>
    <dgm:pt modelId="{EE6D6503-4D7B-4200-8334-C4F71580C533}" type="sibTrans" cxnId="{1B775417-78F7-4DA7-8125-EBA5C1EDCA8D}">
      <dgm:prSet/>
      <dgm:spPr/>
      <dgm:t>
        <a:bodyPr/>
        <a:lstStyle/>
        <a:p>
          <a:endParaRPr lang="ru-RU"/>
        </a:p>
      </dgm:t>
    </dgm:pt>
    <dgm:pt modelId="{38E53EFF-E3DA-41CC-BC14-9D414B52A99C}">
      <dgm:prSet phldrT="[Текст]"/>
      <dgm:spPr/>
      <dgm:t>
        <a:bodyPr/>
        <a:lstStyle/>
        <a:p>
          <a:r>
            <a:rPr lang="ru-RU" dirty="0" smtClean="0"/>
            <a:t>Беседы, наблюдения</a:t>
          </a:r>
          <a:endParaRPr lang="ru-RU" dirty="0"/>
        </a:p>
      </dgm:t>
    </dgm:pt>
    <dgm:pt modelId="{4985CE24-D845-425E-98DB-406465D01F70}" type="parTrans" cxnId="{2EE5485F-869C-471C-A783-D0D197F04CF1}">
      <dgm:prSet/>
      <dgm:spPr/>
      <dgm:t>
        <a:bodyPr/>
        <a:lstStyle/>
        <a:p>
          <a:endParaRPr lang="ru-RU" dirty="0"/>
        </a:p>
      </dgm:t>
    </dgm:pt>
    <dgm:pt modelId="{464D0201-FBA9-4BD6-A91C-9A4558694589}" type="sibTrans" cxnId="{2EE5485F-869C-471C-A783-D0D197F04CF1}">
      <dgm:prSet/>
      <dgm:spPr/>
      <dgm:t>
        <a:bodyPr/>
        <a:lstStyle/>
        <a:p>
          <a:endParaRPr lang="ru-RU"/>
        </a:p>
      </dgm:t>
    </dgm:pt>
    <dgm:pt modelId="{34505763-7CC2-45F1-AAE1-D2280C2028BE}">
      <dgm:prSet phldrT="[Текст]"/>
      <dgm:spPr/>
      <dgm:t>
        <a:bodyPr/>
        <a:lstStyle/>
        <a:p>
          <a:r>
            <a:rPr lang="ru-RU" dirty="0" smtClean="0"/>
            <a:t>Чтение художественной литературы, заучивание стихотворений</a:t>
          </a:r>
          <a:endParaRPr lang="ru-RU" dirty="0"/>
        </a:p>
      </dgm:t>
    </dgm:pt>
    <dgm:pt modelId="{B98AF8CB-42B6-406F-8DB4-1CC7DC4E7926}" type="parTrans" cxnId="{FE49DFFF-BE2F-423F-9537-015F4D11C479}">
      <dgm:prSet/>
      <dgm:spPr/>
      <dgm:t>
        <a:bodyPr/>
        <a:lstStyle/>
        <a:p>
          <a:endParaRPr lang="ru-RU" dirty="0"/>
        </a:p>
      </dgm:t>
    </dgm:pt>
    <dgm:pt modelId="{17DD2BD3-0141-4DC4-B5B0-F5FDF2B774DC}" type="sibTrans" cxnId="{FE49DFFF-BE2F-423F-9537-015F4D11C479}">
      <dgm:prSet/>
      <dgm:spPr/>
      <dgm:t>
        <a:bodyPr/>
        <a:lstStyle/>
        <a:p>
          <a:endParaRPr lang="ru-RU"/>
        </a:p>
      </dgm:t>
    </dgm:pt>
    <dgm:pt modelId="{C64074BD-6DC7-47D1-85FB-90D33992B7A4}">
      <dgm:prSet phldrT="[Текст]"/>
      <dgm:spPr/>
      <dgm:t>
        <a:bodyPr/>
        <a:lstStyle/>
        <a:p>
          <a:r>
            <a:rPr lang="ru-RU" dirty="0" smtClean="0"/>
            <a:t>Оформление уголков в группах для познавательного развития детей</a:t>
          </a:r>
          <a:endParaRPr lang="ru-RU" dirty="0"/>
        </a:p>
      </dgm:t>
    </dgm:pt>
    <dgm:pt modelId="{F39FAAE5-E307-4782-A9CA-082E77126D1B}" type="parTrans" cxnId="{4306E551-1124-4A07-860F-468B327FEDB0}">
      <dgm:prSet/>
      <dgm:spPr/>
      <dgm:t>
        <a:bodyPr/>
        <a:lstStyle/>
        <a:p>
          <a:endParaRPr lang="ru-RU" dirty="0"/>
        </a:p>
      </dgm:t>
    </dgm:pt>
    <dgm:pt modelId="{4422F62A-305F-4799-8F4A-40C5672FB58D}" type="sibTrans" cxnId="{4306E551-1124-4A07-860F-468B327FEDB0}">
      <dgm:prSet/>
      <dgm:spPr/>
      <dgm:t>
        <a:bodyPr/>
        <a:lstStyle/>
        <a:p>
          <a:endParaRPr lang="ru-RU"/>
        </a:p>
      </dgm:t>
    </dgm:pt>
    <dgm:pt modelId="{1B68AA19-10AB-4B20-AD77-9177BBEF9878}">
      <dgm:prSet phldrT="[Текст]"/>
      <dgm:spPr/>
      <dgm:t>
        <a:bodyPr/>
        <a:lstStyle/>
        <a:p>
          <a:r>
            <a:rPr lang="ru-RU" dirty="0" smtClean="0"/>
            <a:t>Дидактические игры, сюжетно-ролевые игры, подвижные игры</a:t>
          </a:r>
          <a:endParaRPr lang="ru-RU" dirty="0"/>
        </a:p>
      </dgm:t>
    </dgm:pt>
    <dgm:pt modelId="{3901E12C-DD22-438C-B494-96DE2062E2E8}" type="parTrans" cxnId="{365556BA-3293-44F0-8FF2-2804C5834D05}">
      <dgm:prSet/>
      <dgm:spPr/>
      <dgm:t>
        <a:bodyPr/>
        <a:lstStyle/>
        <a:p>
          <a:endParaRPr lang="ru-RU" dirty="0"/>
        </a:p>
      </dgm:t>
    </dgm:pt>
    <dgm:pt modelId="{B4BBE158-213A-4B0D-A8E2-FC3866F39A23}" type="sibTrans" cxnId="{365556BA-3293-44F0-8FF2-2804C5834D05}">
      <dgm:prSet/>
      <dgm:spPr/>
      <dgm:t>
        <a:bodyPr/>
        <a:lstStyle/>
        <a:p>
          <a:endParaRPr lang="ru-RU"/>
        </a:p>
      </dgm:t>
    </dgm:pt>
    <dgm:pt modelId="{AB57DBA0-4D6C-4216-9B7C-BBC972FC850B}">
      <dgm:prSet phldrT="[Текст]"/>
      <dgm:spPr/>
      <dgm:t>
        <a:bodyPr/>
        <a:lstStyle/>
        <a:p>
          <a:r>
            <a:rPr lang="ru-RU" dirty="0" smtClean="0"/>
            <a:t>Наглядные</a:t>
          </a:r>
          <a:endParaRPr lang="ru-RU" dirty="0"/>
        </a:p>
      </dgm:t>
    </dgm:pt>
    <dgm:pt modelId="{A956D8D0-DB98-485D-A598-FCA8A55F1BF2}" type="parTrans" cxnId="{649D4BF4-42D4-416B-9041-57F707586FA6}">
      <dgm:prSet/>
      <dgm:spPr/>
      <dgm:t>
        <a:bodyPr/>
        <a:lstStyle/>
        <a:p>
          <a:endParaRPr lang="ru-RU"/>
        </a:p>
      </dgm:t>
    </dgm:pt>
    <dgm:pt modelId="{9D71DD21-E0F8-44F3-A670-C80E853F70E1}" type="sibTrans" cxnId="{649D4BF4-42D4-416B-9041-57F707586FA6}">
      <dgm:prSet/>
      <dgm:spPr/>
      <dgm:t>
        <a:bodyPr/>
        <a:lstStyle/>
        <a:p>
          <a:endParaRPr lang="ru-RU"/>
        </a:p>
      </dgm:t>
    </dgm:pt>
    <dgm:pt modelId="{20430FF0-4975-4E23-8099-C6FD7967E89F}">
      <dgm:prSet phldrT="[Текст]"/>
      <dgm:spPr/>
      <dgm:t>
        <a:bodyPr/>
        <a:lstStyle/>
        <a:p>
          <a:r>
            <a:rPr lang="ru-RU" dirty="0" smtClean="0"/>
            <a:t>Выставки, конкурсы</a:t>
          </a:r>
          <a:endParaRPr lang="ru-RU" dirty="0"/>
        </a:p>
      </dgm:t>
    </dgm:pt>
    <dgm:pt modelId="{5897C082-0CD1-4620-A08A-F35B3F8B9848}" type="parTrans" cxnId="{10A6D1C4-9B18-420F-9B95-229C9D2851A5}">
      <dgm:prSet/>
      <dgm:spPr/>
      <dgm:t>
        <a:bodyPr/>
        <a:lstStyle/>
        <a:p>
          <a:endParaRPr lang="ru-RU" dirty="0"/>
        </a:p>
      </dgm:t>
    </dgm:pt>
    <dgm:pt modelId="{FCBCB390-3567-4C87-81DF-838815B6E1F4}" type="sibTrans" cxnId="{10A6D1C4-9B18-420F-9B95-229C9D2851A5}">
      <dgm:prSet/>
      <dgm:spPr/>
      <dgm:t>
        <a:bodyPr/>
        <a:lstStyle/>
        <a:p>
          <a:endParaRPr lang="ru-RU"/>
        </a:p>
      </dgm:t>
    </dgm:pt>
    <dgm:pt modelId="{59265BA4-4698-452E-B2F1-FA2160E9D1EF}">
      <dgm:prSet phldrT="[Текст]"/>
      <dgm:spPr/>
      <dgm:t>
        <a:bodyPr/>
        <a:lstStyle/>
        <a:p>
          <a:r>
            <a:rPr lang="ru-RU" dirty="0" smtClean="0"/>
            <a:t>Сбор фотоматериалов</a:t>
          </a:r>
          <a:endParaRPr lang="ru-RU" dirty="0"/>
        </a:p>
      </dgm:t>
    </dgm:pt>
    <dgm:pt modelId="{832CB44C-AB07-4E11-BA81-9668B9A57E27}" type="parTrans" cxnId="{F521EEDD-98B2-46A8-BD28-63C9109A61D7}">
      <dgm:prSet/>
      <dgm:spPr/>
      <dgm:t>
        <a:bodyPr/>
        <a:lstStyle/>
        <a:p>
          <a:endParaRPr lang="ru-RU" dirty="0"/>
        </a:p>
      </dgm:t>
    </dgm:pt>
    <dgm:pt modelId="{ABFAB032-308B-4BEF-98F9-363ACBFA679A}" type="sibTrans" cxnId="{F521EEDD-98B2-46A8-BD28-63C9109A61D7}">
      <dgm:prSet/>
      <dgm:spPr/>
      <dgm:t>
        <a:bodyPr/>
        <a:lstStyle/>
        <a:p>
          <a:endParaRPr lang="ru-RU"/>
        </a:p>
      </dgm:t>
    </dgm:pt>
    <dgm:pt modelId="{79169F7F-16CD-4E32-8AB9-1E52042539FE}">
      <dgm:prSet phldrT="[Текст]"/>
      <dgm:spPr/>
      <dgm:t>
        <a:bodyPr/>
        <a:lstStyle/>
        <a:p>
          <a:r>
            <a:rPr lang="ru-RU" dirty="0" smtClean="0"/>
            <a:t>Рассматривание иллюстраций</a:t>
          </a:r>
          <a:endParaRPr lang="ru-RU" dirty="0"/>
        </a:p>
      </dgm:t>
    </dgm:pt>
    <dgm:pt modelId="{D610F756-2859-46BF-A1EC-C5F13E0C63FE}" type="parTrans" cxnId="{CC30A8A5-3AB7-464D-8594-220E7B04B8A5}">
      <dgm:prSet/>
      <dgm:spPr/>
      <dgm:t>
        <a:bodyPr/>
        <a:lstStyle/>
        <a:p>
          <a:endParaRPr lang="ru-RU" dirty="0"/>
        </a:p>
      </dgm:t>
    </dgm:pt>
    <dgm:pt modelId="{6E620620-8AC7-4194-87D0-0918963BD990}" type="sibTrans" cxnId="{CC30A8A5-3AB7-464D-8594-220E7B04B8A5}">
      <dgm:prSet/>
      <dgm:spPr/>
      <dgm:t>
        <a:bodyPr/>
        <a:lstStyle/>
        <a:p>
          <a:endParaRPr lang="ru-RU"/>
        </a:p>
      </dgm:t>
    </dgm:pt>
    <dgm:pt modelId="{94906E2E-6167-46A7-9242-95F97A4E28E5}">
      <dgm:prSet phldrT="[Текст]"/>
      <dgm:spPr/>
      <dgm:t>
        <a:bodyPr/>
        <a:lstStyle/>
        <a:p>
          <a:r>
            <a:rPr lang="ru-RU" dirty="0" smtClean="0"/>
            <a:t>Ознакомление с художественными образами искусства</a:t>
          </a:r>
          <a:endParaRPr lang="ru-RU" dirty="0"/>
        </a:p>
      </dgm:t>
    </dgm:pt>
    <dgm:pt modelId="{61F9B7FB-530C-467A-895F-CAE31FB67C0D}" type="parTrans" cxnId="{B7023960-D2B0-434B-8B51-87EC87D80CD1}">
      <dgm:prSet/>
      <dgm:spPr/>
      <dgm:t>
        <a:bodyPr/>
        <a:lstStyle/>
        <a:p>
          <a:endParaRPr lang="ru-RU" dirty="0"/>
        </a:p>
      </dgm:t>
    </dgm:pt>
    <dgm:pt modelId="{B60686DA-3A3B-4226-974C-3DB205535BD5}" type="sibTrans" cxnId="{B7023960-D2B0-434B-8B51-87EC87D80CD1}">
      <dgm:prSet/>
      <dgm:spPr/>
      <dgm:t>
        <a:bodyPr/>
        <a:lstStyle/>
        <a:p>
          <a:endParaRPr lang="ru-RU"/>
        </a:p>
      </dgm:t>
    </dgm:pt>
    <dgm:pt modelId="{143CB840-9C4D-4EDA-ABA6-C14675B9E5A3}">
      <dgm:prSet phldrT="[Текст]"/>
      <dgm:spPr/>
      <dgm:t>
        <a:bodyPr/>
        <a:lstStyle/>
        <a:p>
          <a:r>
            <a:rPr lang="ru-RU" dirty="0" smtClean="0"/>
            <a:t>Личный пример взрослых</a:t>
          </a:r>
          <a:endParaRPr lang="ru-RU" dirty="0"/>
        </a:p>
      </dgm:t>
    </dgm:pt>
    <dgm:pt modelId="{1F41885D-2F49-4E2F-A5A5-5C5FAAFB4A26}" type="parTrans" cxnId="{E8C2EB01-DEAC-48B5-B12D-A441D6EEEE54}">
      <dgm:prSet/>
      <dgm:spPr/>
      <dgm:t>
        <a:bodyPr/>
        <a:lstStyle/>
        <a:p>
          <a:endParaRPr lang="ru-RU" dirty="0"/>
        </a:p>
      </dgm:t>
    </dgm:pt>
    <dgm:pt modelId="{1135E187-521E-40B0-A6F2-A3EAD88F991D}" type="sibTrans" cxnId="{E8C2EB01-DEAC-48B5-B12D-A441D6EEEE54}">
      <dgm:prSet/>
      <dgm:spPr/>
      <dgm:t>
        <a:bodyPr/>
        <a:lstStyle/>
        <a:p>
          <a:endParaRPr lang="ru-RU"/>
        </a:p>
      </dgm:t>
    </dgm:pt>
    <dgm:pt modelId="{14058DF0-E305-42D2-96BE-5D95E84A3C69}" type="pres">
      <dgm:prSet presAssocID="{0F796F2F-D4A3-464F-AFF0-71128A9A3C8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B94310D-40AE-416E-94D3-F6E2EB3D2848}" type="pres">
      <dgm:prSet presAssocID="{644307EE-954F-4947-9B09-3E6881864934}" presName="root" presStyleCnt="0"/>
      <dgm:spPr/>
    </dgm:pt>
    <dgm:pt modelId="{CDF27946-0BCE-4315-8398-996801B0B3A4}" type="pres">
      <dgm:prSet presAssocID="{644307EE-954F-4947-9B09-3E6881864934}" presName="rootComposite" presStyleCnt="0"/>
      <dgm:spPr/>
    </dgm:pt>
    <dgm:pt modelId="{0FC1680B-6C34-48D3-BAF1-B5DF38CDD2C8}" type="pres">
      <dgm:prSet presAssocID="{644307EE-954F-4947-9B09-3E6881864934}" presName="rootText" presStyleLbl="node1" presStyleIdx="0" presStyleCnt="3"/>
      <dgm:spPr/>
      <dgm:t>
        <a:bodyPr/>
        <a:lstStyle/>
        <a:p>
          <a:endParaRPr lang="ru-RU"/>
        </a:p>
      </dgm:t>
    </dgm:pt>
    <dgm:pt modelId="{910B59A7-3EB3-4AB6-B6BB-A68CF8C63F02}" type="pres">
      <dgm:prSet presAssocID="{644307EE-954F-4947-9B09-3E6881864934}" presName="rootConnector" presStyleLbl="node1" presStyleIdx="0" presStyleCnt="3"/>
      <dgm:spPr/>
      <dgm:t>
        <a:bodyPr/>
        <a:lstStyle/>
        <a:p>
          <a:endParaRPr lang="ru-RU"/>
        </a:p>
      </dgm:t>
    </dgm:pt>
    <dgm:pt modelId="{292EB693-1CC9-48B4-804F-1BED4D3A5E3F}" type="pres">
      <dgm:prSet presAssocID="{644307EE-954F-4947-9B09-3E6881864934}" presName="childShape" presStyleCnt="0"/>
      <dgm:spPr/>
    </dgm:pt>
    <dgm:pt modelId="{A93B9F98-C62A-4772-B86E-01BD457A4BBF}" type="pres">
      <dgm:prSet presAssocID="{D1BDFF2C-188B-4CF6-8ACE-351298975F6D}" presName="Name13" presStyleLbl="parChTrans1D2" presStyleIdx="0" presStyleCnt="11"/>
      <dgm:spPr/>
      <dgm:t>
        <a:bodyPr/>
        <a:lstStyle/>
        <a:p>
          <a:endParaRPr lang="ru-RU"/>
        </a:p>
      </dgm:t>
    </dgm:pt>
    <dgm:pt modelId="{20E62A9D-5BE4-4183-92DB-75BB7E246943}" type="pres">
      <dgm:prSet presAssocID="{F023D88E-71D7-4E97-B985-87920D1B80B1}" presName="childText" presStyleLbl="bgAcc1" presStyleIdx="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54E6DD-FB89-445C-A21E-430457001831}" type="pres">
      <dgm:prSet presAssocID="{1914360F-7A2C-4F5B-A0FA-3D793CCF9A53}" presName="Name13" presStyleLbl="parChTrans1D2" presStyleIdx="1" presStyleCnt="11"/>
      <dgm:spPr/>
      <dgm:t>
        <a:bodyPr/>
        <a:lstStyle/>
        <a:p>
          <a:endParaRPr lang="ru-RU"/>
        </a:p>
      </dgm:t>
    </dgm:pt>
    <dgm:pt modelId="{E9D2DFDB-EBA8-4EB9-BF75-BF7FE946C255}" type="pres">
      <dgm:prSet presAssocID="{79250F55-73C9-4FDF-953D-90B9E33490E3}" presName="childText" presStyleLbl="bgAcc1" presStyleIdx="1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59F065-6E40-41C8-B1CD-318A7A472E0D}" type="pres">
      <dgm:prSet presAssocID="{F39FAAE5-E307-4782-A9CA-082E77126D1B}" presName="Name13" presStyleLbl="parChTrans1D2" presStyleIdx="2" presStyleCnt="11"/>
      <dgm:spPr/>
      <dgm:t>
        <a:bodyPr/>
        <a:lstStyle/>
        <a:p>
          <a:endParaRPr lang="ru-RU"/>
        </a:p>
      </dgm:t>
    </dgm:pt>
    <dgm:pt modelId="{55E4D74E-63FB-48CF-B2B3-D6707A6465BE}" type="pres">
      <dgm:prSet presAssocID="{C64074BD-6DC7-47D1-85FB-90D33992B7A4}" presName="childText" presStyleLbl="bgAcc1" presStyleIdx="2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248DB0-290E-41C2-9875-AB24210DC746}" type="pres">
      <dgm:prSet presAssocID="{9FF44111-6196-47B9-93F8-40FC0626FD03}" presName="root" presStyleCnt="0"/>
      <dgm:spPr/>
    </dgm:pt>
    <dgm:pt modelId="{FFB8692D-FDA3-4A8F-94FB-E953F9DDC7E3}" type="pres">
      <dgm:prSet presAssocID="{9FF44111-6196-47B9-93F8-40FC0626FD03}" presName="rootComposite" presStyleCnt="0"/>
      <dgm:spPr/>
    </dgm:pt>
    <dgm:pt modelId="{FACCB240-6D83-4DE0-B12D-0C0DC33D8E8E}" type="pres">
      <dgm:prSet presAssocID="{9FF44111-6196-47B9-93F8-40FC0626FD03}" presName="rootText" presStyleLbl="node1" presStyleIdx="1" presStyleCnt="3"/>
      <dgm:spPr/>
      <dgm:t>
        <a:bodyPr/>
        <a:lstStyle/>
        <a:p>
          <a:endParaRPr lang="ru-RU"/>
        </a:p>
      </dgm:t>
    </dgm:pt>
    <dgm:pt modelId="{F4262FE4-4B88-4E2B-9C3E-1396F6906949}" type="pres">
      <dgm:prSet presAssocID="{9FF44111-6196-47B9-93F8-40FC0626FD03}" presName="rootConnector" presStyleLbl="node1" presStyleIdx="1" presStyleCnt="3"/>
      <dgm:spPr/>
      <dgm:t>
        <a:bodyPr/>
        <a:lstStyle/>
        <a:p>
          <a:endParaRPr lang="ru-RU"/>
        </a:p>
      </dgm:t>
    </dgm:pt>
    <dgm:pt modelId="{48320A98-13BE-4A0C-99DA-16E32E89EF64}" type="pres">
      <dgm:prSet presAssocID="{9FF44111-6196-47B9-93F8-40FC0626FD03}" presName="childShape" presStyleCnt="0"/>
      <dgm:spPr/>
    </dgm:pt>
    <dgm:pt modelId="{5EB8EDB2-6519-4A17-8754-71C9E4754C93}" type="pres">
      <dgm:prSet presAssocID="{4985CE24-D845-425E-98DB-406465D01F70}" presName="Name13" presStyleLbl="parChTrans1D2" presStyleIdx="3" presStyleCnt="11"/>
      <dgm:spPr/>
      <dgm:t>
        <a:bodyPr/>
        <a:lstStyle/>
        <a:p>
          <a:endParaRPr lang="ru-RU"/>
        </a:p>
      </dgm:t>
    </dgm:pt>
    <dgm:pt modelId="{5BF29DE8-5507-49F3-816C-305B384F4E26}" type="pres">
      <dgm:prSet presAssocID="{38E53EFF-E3DA-41CC-BC14-9D414B52A99C}" presName="childText" presStyleLbl="bgAcc1" presStyleIdx="3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1B816D-E98E-4DC9-88B2-80C4C706AE92}" type="pres">
      <dgm:prSet presAssocID="{B98AF8CB-42B6-406F-8DB4-1CC7DC4E7926}" presName="Name13" presStyleLbl="parChTrans1D2" presStyleIdx="4" presStyleCnt="11"/>
      <dgm:spPr/>
      <dgm:t>
        <a:bodyPr/>
        <a:lstStyle/>
        <a:p>
          <a:endParaRPr lang="ru-RU"/>
        </a:p>
      </dgm:t>
    </dgm:pt>
    <dgm:pt modelId="{73BFBCF1-CBA6-491A-9CC1-0C3280CDC175}" type="pres">
      <dgm:prSet presAssocID="{34505763-7CC2-45F1-AAE1-D2280C2028BE}" presName="childText" presStyleLbl="bgAcc1" presStyleIdx="4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9D505B-D6B0-4979-B614-6279EC39F19B}" type="pres">
      <dgm:prSet presAssocID="{3901E12C-DD22-438C-B494-96DE2062E2E8}" presName="Name13" presStyleLbl="parChTrans1D2" presStyleIdx="5" presStyleCnt="11"/>
      <dgm:spPr/>
      <dgm:t>
        <a:bodyPr/>
        <a:lstStyle/>
        <a:p>
          <a:endParaRPr lang="ru-RU"/>
        </a:p>
      </dgm:t>
    </dgm:pt>
    <dgm:pt modelId="{F774B435-3289-4DD9-8CF2-0ADB34BD2219}" type="pres">
      <dgm:prSet presAssocID="{1B68AA19-10AB-4B20-AD77-9177BBEF9878}" presName="childText" presStyleLbl="bgAcc1" presStyleIdx="5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BB80BC-13F6-4B66-AFEE-98DABF36A696}" type="pres">
      <dgm:prSet presAssocID="{AB57DBA0-4D6C-4216-9B7C-BBC972FC850B}" presName="root" presStyleCnt="0"/>
      <dgm:spPr/>
    </dgm:pt>
    <dgm:pt modelId="{163B30E7-4AFE-42FB-902E-816FD08E66FB}" type="pres">
      <dgm:prSet presAssocID="{AB57DBA0-4D6C-4216-9B7C-BBC972FC850B}" presName="rootComposite" presStyleCnt="0"/>
      <dgm:spPr/>
    </dgm:pt>
    <dgm:pt modelId="{907396B5-1B41-4059-B5E6-C8B327CE6D2B}" type="pres">
      <dgm:prSet presAssocID="{AB57DBA0-4D6C-4216-9B7C-BBC972FC850B}" presName="rootText" presStyleLbl="node1" presStyleIdx="2" presStyleCnt="3"/>
      <dgm:spPr/>
      <dgm:t>
        <a:bodyPr/>
        <a:lstStyle/>
        <a:p>
          <a:endParaRPr lang="ru-RU"/>
        </a:p>
      </dgm:t>
    </dgm:pt>
    <dgm:pt modelId="{74FFA5CD-7F4D-46BD-ACF9-57BA2B63C637}" type="pres">
      <dgm:prSet presAssocID="{AB57DBA0-4D6C-4216-9B7C-BBC972FC850B}" presName="rootConnector" presStyleLbl="node1" presStyleIdx="2" presStyleCnt="3"/>
      <dgm:spPr/>
      <dgm:t>
        <a:bodyPr/>
        <a:lstStyle/>
        <a:p>
          <a:endParaRPr lang="ru-RU"/>
        </a:p>
      </dgm:t>
    </dgm:pt>
    <dgm:pt modelId="{F06E9248-9D36-45F2-A556-D0ED9DAD0CC4}" type="pres">
      <dgm:prSet presAssocID="{AB57DBA0-4D6C-4216-9B7C-BBC972FC850B}" presName="childShape" presStyleCnt="0"/>
      <dgm:spPr/>
    </dgm:pt>
    <dgm:pt modelId="{13042B4B-FFAD-4CC8-B9C8-90FC6A970CCD}" type="pres">
      <dgm:prSet presAssocID="{5897C082-0CD1-4620-A08A-F35B3F8B9848}" presName="Name13" presStyleLbl="parChTrans1D2" presStyleIdx="6" presStyleCnt="11"/>
      <dgm:spPr/>
      <dgm:t>
        <a:bodyPr/>
        <a:lstStyle/>
        <a:p>
          <a:endParaRPr lang="ru-RU"/>
        </a:p>
      </dgm:t>
    </dgm:pt>
    <dgm:pt modelId="{894CDEED-1C37-4065-A30A-EA1961F6F75B}" type="pres">
      <dgm:prSet presAssocID="{20430FF0-4975-4E23-8099-C6FD7967E89F}" presName="childText" presStyleLbl="bgAcc1" presStyleIdx="6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40A62E-7E6B-43F4-91AA-2DB8EF95DCEC}" type="pres">
      <dgm:prSet presAssocID="{832CB44C-AB07-4E11-BA81-9668B9A57E27}" presName="Name13" presStyleLbl="parChTrans1D2" presStyleIdx="7" presStyleCnt="11"/>
      <dgm:spPr/>
      <dgm:t>
        <a:bodyPr/>
        <a:lstStyle/>
        <a:p>
          <a:endParaRPr lang="ru-RU"/>
        </a:p>
      </dgm:t>
    </dgm:pt>
    <dgm:pt modelId="{DEBDEA7F-48CB-443B-9786-9325A69DBD1D}" type="pres">
      <dgm:prSet presAssocID="{59265BA4-4698-452E-B2F1-FA2160E9D1EF}" presName="childText" presStyleLbl="bgAcc1" presStyleIdx="7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B0D528-F60C-4645-B15E-C9FEED774E40}" type="pres">
      <dgm:prSet presAssocID="{D610F756-2859-46BF-A1EC-C5F13E0C63FE}" presName="Name13" presStyleLbl="parChTrans1D2" presStyleIdx="8" presStyleCnt="11"/>
      <dgm:spPr/>
      <dgm:t>
        <a:bodyPr/>
        <a:lstStyle/>
        <a:p>
          <a:endParaRPr lang="ru-RU"/>
        </a:p>
      </dgm:t>
    </dgm:pt>
    <dgm:pt modelId="{947EAE89-466F-4268-8230-B621A39ADF23}" type="pres">
      <dgm:prSet presAssocID="{79169F7F-16CD-4E32-8AB9-1E52042539FE}" presName="childText" presStyleLbl="bgAcc1" presStyleIdx="8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528A0A-79FD-4A36-B91D-B0AAA77DB113}" type="pres">
      <dgm:prSet presAssocID="{61F9B7FB-530C-467A-895F-CAE31FB67C0D}" presName="Name13" presStyleLbl="parChTrans1D2" presStyleIdx="9" presStyleCnt="11"/>
      <dgm:spPr/>
      <dgm:t>
        <a:bodyPr/>
        <a:lstStyle/>
        <a:p>
          <a:endParaRPr lang="ru-RU"/>
        </a:p>
      </dgm:t>
    </dgm:pt>
    <dgm:pt modelId="{821770F9-E731-4C18-9A04-9D3EC26CD1D3}" type="pres">
      <dgm:prSet presAssocID="{94906E2E-6167-46A7-9242-95F97A4E28E5}" presName="childText" presStyleLbl="bgAcc1" presStyleIdx="9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5AE2B7-5824-438F-9C79-3B026F2ED688}" type="pres">
      <dgm:prSet presAssocID="{1F41885D-2F49-4E2F-A5A5-5C5FAAFB4A26}" presName="Name13" presStyleLbl="parChTrans1D2" presStyleIdx="10" presStyleCnt="11"/>
      <dgm:spPr/>
      <dgm:t>
        <a:bodyPr/>
        <a:lstStyle/>
        <a:p>
          <a:endParaRPr lang="ru-RU"/>
        </a:p>
      </dgm:t>
    </dgm:pt>
    <dgm:pt modelId="{2AA99404-4B6C-4B87-BC36-FBC37D58FB78}" type="pres">
      <dgm:prSet presAssocID="{143CB840-9C4D-4EDA-ABA6-C14675B9E5A3}" presName="childText" presStyleLbl="bgAcc1" presStyleIdx="1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B4D880-75A2-4E7D-B725-CC52905A6C8E}" type="presOf" srcId="{F39FAAE5-E307-4782-A9CA-082E77126D1B}" destId="{C159F065-6E40-41C8-B1CD-318A7A472E0D}" srcOrd="0" destOrd="0" presId="urn:microsoft.com/office/officeart/2005/8/layout/hierarchy3"/>
    <dgm:cxn modelId="{48DB37DD-A4C5-4AE5-9D9E-EBF0C359A0DA}" type="presOf" srcId="{143CB840-9C4D-4EDA-ABA6-C14675B9E5A3}" destId="{2AA99404-4B6C-4B87-BC36-FBC37D58FB78}" srcOrd="0" destOrd="0" presId="urn:microsoft.com/office/officeart/2005/8/layout/hierarchy3"/>
    <dgm:cxn modelId="{FA1E99C0-A4AD-45A6-AE4E-76DEF9D63C9E}" type="presOf" srcId="{832CB44C-AB07-4E11-BA81-9668B9A57E27}" destId="{3840A62E-7E6B-43F4-91AA-2DB8EF95DCEC}" srcOrd="0" destOrd="0" presId="urn:microsoft.com/office/officeart/2005/8/layout/hierarchy3"/>
    <dgm:cxn modelId="{7800E5AF-21B5-43F9-89DA-4AA36E00A3E4}" type="presOf" srcId="{C64074BD-6DC7-47D1-85FB-90D33992B7A4}" destId="{55E4D74E-63FB-48CF-B2B3-D6707A6465BE}" srcOrd="0" destOrd="0" presId="urn:microsoft.com/office/officeart/2005/8/layout/hierarchy3"/>
    <dgm:cxn modelId="{639C712E-46D1-4A18-A2DD-CDC8340A7BA7}" type="presOf" srcId="{38E53EFF-E3DA-41CC-BC14-9D414B52A99C}" destId="{5BF29DE8-5507-49F3-816C-305B384F4E26}" srcOrd="0" destOrd="0" presId="urn:microsoft.com/office/officeart/2005/8/layout/hierarchy3"/>
    <dgm:cxn modelId="{8C269F01-216A-4207-AF1A-B7E5EA68DB91}" srcId="{644307EE-954F-4947-9B09-3E6881864934}" destId="{79250F55-73C9-4FDF-953D-90B9E33490E3}" srcOrd="1" destOrd="0" parTransId="{1914360F-7A2C-4F5B-A0FA-3D793CCF9A53}" sibTransId="{70C2EB0D-7CD9-47BC-9AC5-6D3ADB704E0B}"/>
    <dgm:cxn modelId="{7ACBE9F7-29B5-4C16-82E0-B5206E5ED218}" srcId="{0F796F2F-D4A3-464F-AFF0-71128A9A3C87}" destId="{644307EE-954F-4947-9B09-3E6881864934}" srcOrd="0" destOrd="0" parTransId="{C533F11B-11EE-4EF6-BCB9-EE7998D1C444}" sibTransId="{FC757A2A-9A55-4C87-BC3C-B3FDAEBB1C8F}"/>
    <dgm:cxn modelId="{DED4AE4B-AA84-491E-B3D2-9D18A0C9E50C}" srcId="{644307EE-954F-4947-9B09-3E6881864934}" destId="{F023D88E-71D7-4E97-B985-87920D1B80B1}" srcOrd="0" destOrd="0" parTransId="{D1BDFF2C-188B-4CF6-8ACE-351298975F6D}" sibTransId="{D036BB80-D412-450C-948D-61741E02D90B}"/>
    <dgm:cxn modelId="{46D7233B-1E71-4F4A-A66F-CDAD0FA88C6B}" type="presOf" srcId="{59265BA4-4698-452E-B2F1-FA2160E9D1EF}" destId="{DEBDEA7F-48CB-443B-9786-9325A69DBD1D}" srcOrd="0" destOrd="0" presId="urn:microsoft.com/office/officeart/2005/8/layout/hierarchy3"/>
    <dgm:cxn modelId="{E6397C38-73CB-46EC-AD72-1F0909AFAB1A}" type="presOf" srcId="{20430FF0-4975-4E23-8099-C6FD7967E89F}" destId="{894CDEED-1C37-4065-A30A-EA1961F6F75B}" srcOrd="0" destOrd="0" presId="urn:microsoft.com/office/officeart/2005/8/layout/hierarchy3"/>
    <dgm:cxn modelId="{6607090F-721A-4B19-80F1-446089E4F2A4}" type="presOf" srcId="{D1BDFF2C-188B-4CF6-8ACE-351298975F6D}" destId="{A93B9F98-C62A-4772-B86E-01BD457A4BBF}" srcOrd="0" destOrd="0" presId="urn:microsoft.com/office/officeart/2005/8/layout/hierarchy3"/>
    <dgm:cxn modelId="{30C30FA8-E2C5-4D00-9D0A-5997AA086A19}" type="presOf" srcId="{79169F7F-16CD-4E32-8AB9-1E52042539FE}" destId="{947EAE89-466F-4268-8230-B621A39ADF23}" srcOrd="0" destOrd="0" presId="urn:microsoft.com/office/officeart/2005/8/layout/hierarchy3"/>
    <dgm:cxn modelId="{151200DF-40D2-41A0-978B-5F5CBB20AC26}" type="presOf" srcId="{AB57DBA0-4D6C-4216-9B7C-BBC972FC850B}" destId="{74FFA5CD-7F4D-46BD-ACF9-57BA2B63C637}" srcOrd="1" destOrd="0" presId="urn:microsoft.com/office/officeart/2005/8/layout/hierarchy3"/>
    <dgm:cxn modelId="{85E14B8A-DABE-4714-A44A-19CB5523F677}" type="presOf" srcId="{34505763-7CC2-45F1-AAE1-D2280C2028BE}" destId="{73BFBCF1-CBA6-491A-9CC1-0C3280CDC175}" srcOrd="0" destOrd="0" presId="urn:microsoft.com/office/officeart/2005/8/layout/hierarchy3"/>
    <dgm:cxn modelId="{F521EEDD-98B2-46A8-BD28-63C9109A61D7}" srcId="{AB57DBA0-4D6C-4216-9B7C-BBC972FC850B}" destId="{59265BA4-4698-452E-B2F1-FA2160E9D1EF}" srcOrd="1" destOrd="0" parTransId="{832CB44C-AB07-4E11-BA81-9668B9A57E27}" sibTransId="{ABFAB032-308B-4BEF-98F9-363ACBFA679A}"/>
    <dgm:cxn modelId="{1FEC4546-5C2F-424F-904F-9CC155937642}" type="presOf" srcId="{0F796F2F-D4A3-464F-AFF0-71128A9A3C87}" destId="{14058DF0-E305-42D2-96BE-5D95E84A3C69}" srcOrd="0" destOrd="0" presId="urn:microsoft.com/office/officeart/2005/8/layout/hierarchy3"/>
    <dgm:cxn modelId="{FE49DFFF-BE2F-423F-9537-015F4D11C479}" srcId="{9FF44111-6196-47B9-93F8-40FC0626FD03}" destId="{34505763-7CC2-45F1-AAE1-D2280C2028BE}" srcOrd="1" destOrd="0" parTransId="{B98AF8CB-42B6-406F-8DB4-1CC7DC4E7926}" sibTransId="{17DD2BD3-0141-4DC4-B5B0-F5FDF2B774DC}"/>
    <dgm:cxn modelId="{AAB3E97C-80EB-47CF-96B5-C1D5967E8BCA}" type="presOf" srcId="{9FF44111-6196-47B9-93F8-40FC0626FD03}" destId="{F4262FE4-4B88-4E2B-9C3E-1396F6906949}" srcOrd="1" destOrd="0" presId="urn:microsoft.com/office/officeart/2005/8/layout/hierarchy3"/>
    <dgm:cxn modelId="{10A6D1C4-9B18-420F-9B95-229C9D2851A5}" srcId="{AB57DBA0-4D6C-4216-9B7C-BBC972FC850B}" destId="{20430FF0-4975-4E23-8099-C6FD7967E89F}" srcOrd="0" destOrd="0" parTransId="{5897C082-0CD1-4620-A08A-F35B3F8B9848}" sibTransId="{FCBCB390-3567-4C87-81DF-838815B6E1F4}"/>
    <dgm:cxn modelId="{B90D89E6-CD07-4BDB-818E-5AEBC7B179F4}" type="presOf" srcId="{644307EE-954F-4947-9B09-3E6881864934}" destId="{0FC1680B-6C34-48D3-BAF1-B5DF38CDD2C8}" srcOrd="0" destOrd="0" presId="urn:microsoft.com/office/officeart/2005/8/layout/hierarchy3"/>
    <dgm:cxn modelId="{4A823855-D9C6-45B5-BBC5-AA474E9155BB}" type="presOf" srcId="{61F9B7FB-530C-467A-895F-CAE31FB67C0D}" destId="{C6528A0A-79FD-4A36-B91D-B0AAA77DB113}" srcOrd="0" destOrd="0" presId="urn:microsoft.com/office/officeart/2005/8/layout/hierarchy3"/>
    <dgm:cxn modelId="{3834052E-B973-407B-8138-1197C33D2618}" type="presOf" srcId="{1B68AA19-10AB-4B20-AD77-9177BBEF9878}" destId="{F774B435-3289-4DD9-8CF2-0ADB34BD2219}" srcOrd="0" destOrd="0" presId="urn:microsoft.com/office/officeart/2005/8/layout/hierarchy3"/>
    <dgm:cxn modelId="{1B775417-78F7-4DA7-8125-EBA5C1EDCA8D}" srcId="{0F796F2F-D4A3-464F-AFF0-71128A9A3C87}" destId="{9FF44111-6196-47B9-93F8-40FC0626FD03}" srcOrd="1" destOrd="0" parTransId="{DFE683D7-0741-4D60-9E18-4754C5E39205}" sibTransId="{EE6D6503-4D7B-4200-8334-C4F71580C533}"/>
    <dgm:cxn modelId="{9401CB1C-A3FA-40DF-88CA-C21743C51711}" type="presOf" srcId="{644307EE-954F-4947-9B09-3E6881864934}" destId="{910B59A7-3EB3-4AB6-B6BB-A68CF8C63F02}" srcOrd="1" destOrd="0" presId="urn:microsoft.com/office/officeart/2005/8/layout/hierarchy3"/>
    <dgm:cxn modelId="{6721F2DF-FFB6-4113-83C2-BA06B6DDAFBE}" type="presOf" srcId="{1F41885D-2F49-4E2F-A5A5-5C5FAAFB4A26}" destId="{435AE2B7-5824-438F-9C79-3B026F2ED688}" srcOrd="0" destOrd="0" presId="urn:microsoft.com/office/officeart/2005/8/layout/hierarchy3"/>
    <dgm:cxn modelId="{B7023960-D2B0-434B-8B51-87EC87D80CD1}" srcId="{AB57DBA0-4D6C-4216-9B7C-BBC972FC850B}" destId="{94906E2E-6167-46A7-9242-95F97A4E28E5}" srcOrd="3" destOrd="0" parTransId="{61F9B7FB-530C-467A-895F-CAE31FB67C0D}" sibTransId="{B60686DA-3A3B-4226-974C-3DB205535BD5}"/>
    <dgm:cxn modelId="{4306E551-1124-4A07-860F-468B327FEDB0}" srcId="{644307EE-954F-4947-9B09-3E6881864934}" destId="{C64074BD-6DC7-47D1-85FB-90D33992B7A4}" srcOrd="2" destOrd="0" parTransId="{F39FAAE5-E307-4782-A9CA-082E77126D1B}" sibTransId="{4422F62A-305F-4799-8F4A-40C5672FB58D}"/>
    <dgm:cxn modelId="{79361969-2161-4FE1-91CC-8DA4C73E717E}" type="presOf" srcId="{3901E12C-DD22-438C-B494-96DE2062E2E8}" destId="{929D505B-D6B0-4979-B614-6279EC39F19B}" srcOrd="0" destOrd="0" presId="urn:microsoft.com/office/officeart/2005/8/layout/hierarchy3"/>
    <dgm:cxn modelId="{23AE1F66-831E-4398-8E8C-B586FEB0B9F1}" type="presOf" srcId="{1914360F-7A2C-4F5B-A0FA-3D793CCF9A53}" destId="{5354E6DD-FB89-445C-A21E-430457001831}" srcOrd="0" destOrd="0" presId="urn:microsoft.com/office/officeart/2005/8/layout/hierarchy3"/>
    <dgm:cxn modelId="{CC30A8A5-3AB7-464D-8594-220E7B04B8A5}" srcId="{AB57DBA0-4D6C-4216-9B7C-BBC972FC850B}" destId="{79169F7F-16CD-4E32-8AB9-1E52042539FE}" srcOrd="2" destOrd="0" parTransId="{D610F756-2859-46BF-A1EC-C5F13E0C63FE}" sibTransId="{6E620620-8AC7-4194-87D0-0918963BD990}"/>
    <dgm:cxn modelId="{122C914C-3DAD-4FD5-975D-6885B614E467}" type="presOf" srcId="{F023D88E-71D7-4E97-B985-87920D1B80B1}" destId="{20E62A9D-5BE4-4183-92DB-75BB7E246943}" srcOrd="0" destOrd="0" presId="urn:microsoft.com/office/officeart/2005/8/layout/hierarchy3"/>
    <dgm:cxn modelId="{1FE33827-1F51-4197-AE11-641D0D31EDC0}" type="presOf" srcId="{AB57DBA0-4D6C-4216-9B7C-BBC972FC850B}" destId="{907396B5-1B41-4059-B5E6-C8B327CE6D2B}" srcOrd="0" destOrd="0" presId="urn:microsoft.com/office/officeart/2005/8/layout/hierarchy3"/>
    <dgm:cxn modelId="{3A0C605A-E4BF-435C-B716-5D9FEA28D2CE}" type="presOf" srcId="{B98AF8CB-42B6-406F-8DB4-1CC7DC4E7926}" destId="{701B816D-E98E-4DC9-88B2-80C4C706AE92}" srcOrd="0" destOrd="0" presId="urn:microsoft.com/office/officeart/2005/8/layout/hierarchy3"/>
    <dgm:cxn modelId="{CE6DDA8C-CF47-4BF6-A90A-29CFED51E1D0}" type="presOf" srcId="{4985CE24-D845-425E-98DB-406465D01F70}" destId="{5EB8EDB2-6519-4A17-8754-71C9E4754C93}" srcOrd="0" destOrd="0" presId="urn:microsoft.com/office/officeart/2005/8/layout/hierarchy3"/>
    <dgm:cxn modelId="{773C1534-7241-46F1-8666-EC3ACC6001F0}" type="presOf" srcId="{D610F756-2859-46BF-A1EC-C5F13E0C63FE}" destId="{68B0D528-F60C-4645-B15E-C9FEED774E40}" srcOrd="0" destOrd="0" presId="urn:microsoft.com/office/officeart/2005/8/layout/hierarchy3"/>
    <dgm:cxn modelId="{D4ACFDCA-F83C-442E-85A2-B7DF37E49C6B}" type="presOf" srcId="{5897C082-0CD1-4620-A08A-F35B3F8B9848}" destId="{13042B4B-FFAD-4CC8-B9C8-90FC6A970CCD}" srcOrd="0" destOrd="0" presId="urn:microsoft.com/office/officeart/2005/8/layout/hierarchy3"/>
    <dgm:cxn modelId="{2EE5485F-869C-471C-A783-D0D197F04CF1}" srcId="{9FF44111-6196-47B9-93F8-40FC0626FD03}" destId="{38E53EFF-E3DA-41CC-BC14-9D414B52A99C}" srcOrd="0" destOrd="0" parTransId="{4985CE24-D845-425E-98DB-406465D01F70}" sibTransId="{464D0201-FBA9-4BD6-A91C-9A4558694589}"/>
    <dgm:cxn modelId="{E24FEF20-75F4-4D86-85F7-D190F2E10974}" type="presOf" srcId="{79250F55-73C9-4FDF-953D-90B9E33490E3}" destId="{E9D2DFDB-EBA8-4EB9-BF75-BF7FE946C255}" srcOrd="0" destOrd="0" presId="urn:microsoft.com/office/officeart/2005/8/layout/hierarchy3"/>
    <dgm:cxn modelId="{649D4BF4-42D4-416B-9041-57F707586FA6}" srcId="{0F796F2F-D4A3-464F-AFF0-71128A9A3C87}" destId="{AB57DBA0-4D6C-4216-9B7C-BBC972FC850B}" srcOrd="2" destOrd="0" parTransId="{A956D8D0-DB98-485D-A598-FCA8A55F1BF2}" sibTransId="{9D71DD21-E0F8-44F3-A670-C80E853F70E1}"/>
    <dgm:cxn modelId="{78C91707-9D50-4E64-B478-2536EAE3C6A1}" type="presOf" srcId="{94906E2E-6167-46A7-9242-95F97A4E28E5}" destId="{821770F9-E731-4C18-9A04-9D3EC26CD1D3}" srcOrd="0" destOrd="0" presId="urn:microsoft.com/office/officeart/2005/8/layout/hierarchy3"/>
    <dgm:cxn modelId="{8195254C-51C8-4CEE-A9B1-B47091B3FF42}" type="presOf" srcId="{9FF44111-6196-47B9-93F8-40FC0626FD03}" destId="{FACCB240-6D83-4DE0-B12D-0C0DC33D8E8E}" srcOrd="0" destOrd="0" presId="urn:microsoft.com/office/officeart/2005/8/layout/hierarchy3"/>
    <dgm:cxn modelId="{365556BA-3293-44F0-8FF2-2804C5834D05}" srcId="{9FF44111-6196-47B9-93F8-40FC0626FD03}" destId="{1B68AA19-10AB-4B20-AD77-9177BBEF9878}" srcOrd="2" destOrd="0" parTransId="{3901E12C-DD22-438C-B494-96DE2062E2E8}" sibTransId="{B4BBE158-213A-4B0D-A8E2-FC3866F39A23}"/>
    <dgm:cxn modelId="{E8C2EB01-DEAC-48B5-B12D-A441D6EEEE54}" srcId="{AB57DBA0-4D6C-4216-9B7C-BBC972FC850B}" destId="{143CB840-9C4D-4EDA-ABA6-C14675B9E5A3}" srcOrd="4" destOrd="0" parTransId="{1F41885D-2F49-4E2F-A5A5-5C5FAAFB4A26}" sibTransId="{1135E187-521E-40B0-A6F2-A3EAD88F991D}"/>
    <dgm:cxn modelId="{1F021FAF-4E59-468D-B82B-D11C3E1F8CCA}" type="presParOf" srcId="{14058DF0-E305-42D2-96BE-5D95E84A3C69}" destId="{3B94310D-40AE-416E-94D3-F6E2EB3D2848}" srcOrd="0" destOrd="0" presId="urn:microsoft.com/office/officeart/2005/8/layout/hierarchy3"/>
    <dgm:cxn modelId="{BD9A405C-38A9-4BE6-8B15-15886D5FE9A0}" type="presParOf" srcId="{3B94310D-40AE-416E-94D3-F6E2EB3D2848}" destId="{CDF27946-0BCE-4315-8398-996801B0B3A4}" srcOrd="0" destOrd="0" presId="urn:microsoft.com/office/officeart/2005/8/layout/hierarchy3"/>
    <dgm:cxn modelId="{C39D5838-7552-43E0-B489-0AC435639D81}" type="presParOf" srcId="{CDF27946-0BCE-4315-8398-996801B0B3A4}" destId="{0FC1680B-6C34-48D3-BAF1-B5DF38CDD2C8}" srcOrd="0" destOrd="0" presId="urn:microsoft.com/office/officeart/2005/8/layout/hierarchy3"/>
    <dgm:cxn modelId="{C785FC7A-5036-49FC-83AE-454657B3C5E8}" type="presParOf" srcId="{CDF27946-0BCE-4315-8398-996801B0B3A4}" destId="{910B59A7-3EB3-4AB6-B6BB-A68CF8C63F02}" srcOrd="1" destOrd="0" presId="urn:microsoft.com/office/officeart/2005/8/layout/hierarchy3"/>
    <dgm:cxn modelId="{838BF207-FCFB-49DC-8AAF-88EEC7FFDC4C}" type="presParOf" srcId="{3B94310D-40AE-416E-94D3-F6E2EB3D2848}" destId="{292EB693-1CC9-48B4-804F-1BED4D3A5E3F}" srcOrd="1" destOrd="0" presId="urn:microsoft.com/office/officeart/2005/8/layout/hierarchy3"/>
    <dgm:cxn modelId="{EA73D4F2-3890-47A3-B2A9-8A8434B9E018}" type="presParOf" srcId="{292EB693-1CC9-48B4-804F-1BED4D3A5E3F}" destId="{A93B9F98-C62A-4772-B86E-01BD457A4BBF}" srcOrd="0" destOrd="0" presId="urn:microsoft.com/office/officeart/2005/8/layout/hierarchy3"/>
    <dgm:cxn modelId="{22CE4DFB-0325-4DE7-8364-428AE6C3E60F}" type="presParOf" srcId="{292EB693-1CC9-48B4-804F-1BED4D3A5E3F}" destId="{20E62A9D-5BE4-4183-92DB-75BB7E246943}" srcOrd="1" destOrd="0" presId="urn:microsoft.com/office/officeart/2005/8/layout/hierarchy3"/>
    <dgm:cxn modelId="{C8CE33C2-4E4F-496C-A79D-CD7D758B51EB}" type="presParOf" srcId="{292EB693-1CC9-48B4-804F-1BED4D3A5E3F}" destId="{5354E6DD-FB89-445C-A21E-430457001831}" srcOrd="2" destOrd="0" presId="urn:microsoft.com/office/officeart/2005/8/layout/hierarchy3"/>
    <dgm:cxn modelId="{1CD8F222-6A81-403B-9804-E3E6EBBEEE9C}" type="presParOf" srcId="{292EB693-1CC9-48B4-804F-1BED4D3A5E3F}" destId="{E9D2DFDB-EBA8-4EB9-BF75-BF7FE946C255}" srcOrd="3" destOrd="0" presId="urn:microsoft.com/office/officeart/2005/8/layout/hierarchy3"/>
    <dgm:cxn modelId="{93288A37-5F5F-461C-A4A2-7029AD66CE75}" type="presParOf" srcId="{292EB693-1CC9-48B4-804F-1BED4D3A5E3F}" destId="{C159F065-6E40-41C8-B1CD-318A7A472E0D}" srcOrd="4" destOrd="0" presId="urn:microsoft.com/office/officeart/2005/8/layout/hierarchy3"/>
    <dgm:cxn modelId="{1440DEF9-3A3E-4698-BB73-4087FB4E0388}" type="presParOf" srcId="{292EB693-1CC9-48B4-804F-1BED4D3A5E3F}" destId="{55E4D74E-63FB-48CF-B2B3-D6707A6465BE}" srcOrd="5" destOrd="0" presId="urn:microsoft.com/office/officeart/2005/8/layout/hierarchy3"/>
    <dgm:cxn modelId="{405FDA80-092F-41D9-9BEB-85229A06A65A}" type="presParOf" srcId="{14058DF0-E305-42D2-96BE-5D95E84A3C69}" destId="{18248DB0-290E-41C2-9875-AB24210DC746}" srcOrd="1" destOrd="0" presId="urn:microsoft.com/office/officeart/2005/8/layout/hierarchy3"/>
    <dgm:cxn modelId="{BF4D0C98-471C-420C-B2C9-3FF3E0056F3A}" type="presParOf" srcId="{18248DB0-290E-41C2-9875-AB24210DC746}" destId="{FFB8692D-FDA3-4A8F-94FB-E953F9DDC7E3}" srcOrd="0" destOrd="0" presId="urn:microsoft.com/office/officeart/2005/8/layout/hierarchy3"/>
    <dgm:cxn modelId="{8EB82CA7-1D24-41E4-AA27-A35D3F8B103C}" type="presParOf" srcId="{FFB8692D-FDA3-4A8F-94FB-E953F9DDC7E3}" destId="{FACCB240-6D83-4DE0-B12D-0C0DC33D8E8E}" srcOrd="0" destOrd="0" presId="urn:microsoft.com/office/officeart/2005/8/layout/hierarchy3"/>
    <dgm:cxn modelId="{32BCE41E-8488-4770-9BB4-B5EFA2488CE2}" type="presParOf" srcId="{FFB8692D-FDA3-4A8F-94FB-E953F9DDC7E3}" destId="{F4262FE4-4B88-4E2B-9C3E-1396F6906949}" srcOrd="1" destOrd="0" presId="urn:microsoft.com/office/officeart/2005/8/layout/hierarchy3"/>
    <dgm:cxn modelId="{01EF3444-E809-4ACC-BEF3-01B3807E2886}" type="presParOf" srcId="{18248DB0-290E-41C2-9875-AB24210DC746}" destId="{48320A98-13BE-4A0C-99DA-16E32E89EF64}" srcOrd="1" destOrd="0" presId="urn:microsoft.com/office/officeart/2005/8/layout/hierarchy3"/>
    <dgm:cxn modelId="{7CF72FFE-C518-4119-B6C1-88B0E0947617}" type="presParOf" srcId="{48320A98-13BE-4A0C-99DA-16E32E89EF64}" destId="{5EB8EDB2-6519-4A17-8754-71C9E4754C93}" srcOrd="0" destOrd="0" presId="urn:microsoft.com/office/officeart/2005/8/layout/hierarchy3"/>
    <dgm:cxn modelId="{FE741BD8-B699-4EC1-8501-0D9AF6D151CA}" type="presParOf" srcId="{48320A98-13BE-4A0C-99DA-16E32E89EF64}" destId="{5BF29DE8-5507-49F3-816C-305B384F4E26}" srcOrd="1" destOrd="0" presId="urn:microsoft.com/office/officeart/2005/8/layout/hierarchy3"/>
    <dgm:cxn modelId="{903B89D9-2F58-4642-B1A0-6A5140FD1932}" type="presParOf" srcId="{48320A98-13BE-4A0C-99DA-16E32E89EF64}" destId="{701B816D-E98E-4DC9-88B2-80C4C706AE92}" srcOrd="2" destOrd="0" presId="urn:microsoft.com/office/officeart/2005/8/layout/hierarchy3"/>
    <dgm:cxn modelId="{CB224E72-24F2-4282-997F-176ACCB0F591}" type="presParOf" srcId="{48320A98-13BE-4A0C-99DA-16E32E89EF64}" destId="{73BFBCF1-CBA6-491A-9CC1-0C3280CDC175}" srcOrd="3" destOrd="0" presId="urn:microsoft.com/office/officeart/2005/8/layout/hierarchy3"/>
    <dgm:cxn modelId="{28A3A1D5-2126-4B29-B550-662C263260B6}" type="presParOf" srcId="{48320A98-13BE-4A0C-99DA-16E32E89EF64}" destId="{929D505B-D6B0-4979-B614-6279EC39F19B}" srcOrd="4" destOrd="0" presId="urn:microsoft.com/office/officeart/2005/8/layout/hierarchy3"/>
    <dgm:cxn modelId="{879EDBA3-84BA-4158-B785-B434F64E7CF5}" type="presParOf" srcId="{48320A98-13BE-4A0C-99DA-16E32E89EF64}" destId="{F774B435-3289-4DD9-8CF2-0ADB34BD2219}" srcOrd="5" destOrd="0" presId="urn:microsoft.com/office/officeart/2005/8/layout/hierarchy3"/>
    <dgm:cxn modelId="{460012DA-3139-4AAA-80C2-D85B15BA1E4F}" type="presParOf" srcId="{14058DF0-E305-42D2-96BE-5D95E84A3C69}" destId="{61BB80BC-13F6-4B66-AFEE-98DABF36A696}" srcOrd="2" destOrd="0" presId="urn:microsoft.com/office/officeart/2005/8/layout/hierarchy3"/>
    <dgm:cxn modelId="{F1947045-1A96-4E14-9AF8-7FF4EEE58855}" type="presParOf" srcId="{61BB80BC-13F6-4B66-AFEE-98DABF36A696}" destId="{163B30E7-4AFE-42FB-902E-816FD08E66FB}" srcOrd="0" destOrd="0" presId="urn:microsoft.com/office/officeart/2005/8/layout/hierarchy3"/>
    <dgm:cxn modelId="{D7EC3855-5BE9-4263-BA4A-5F7AE7BD0DB2}" type="presParOf" srcId="{163B30E7-4AFE-42FB-902E-816FD08E66FB}" destId="{907396B5-1B41-4059-B5E6-C8B327CE6D2B}" srcOrd="0" destOrd="0" presId="urn:microsoft.com/office/officeart/2005/8/layout/hierarchy3"/>
    <dgm:cxn modelId="{ABA7CF57-DA09-4094-B26E-F54C57ECB5C3}" type="presParOf" srcId="{163B30E7-4AFE-42FB-902E-816FD08E66FB}" destId="{74FFA5CD-7F4D-46BD-ACF9-57BA2B63C637}" srcOrd="1" destOrd="0" presId="urn:microsoft.com/office/officeart/2005/8/layout/hierarchy3"/>
    <dgm:cxn modelId="{B9B81C67-0B3B-4B69-A06A-E7C91CC652DE}" type="presParOf" srcId="{61BB80BC-13F6-4B66-AFEE-98DABF36A696}" destId="{F06E9248-9D36-45F2-A556-D0ED9DAD0CC4}" srcOrd="1" destOrd="0" presId="urn:microsoft.com/office/officeart/2005/8/layout/hierarchy3"/>
    <dgm:cxn modelId="{6A5B730F-A0EC-4E0A-9573-FDD64362E6B3}" type="presParOf" srcId="{F06E9248-9D36-45F2-A556-D0ED9DAD0CC4}" destId="{13042B4B-FFAD-4CC8-B9C8-90FC6A970CCD}" srcOrd="0" destOrd="0" presId="urn:microsoft.com/office/officeart/2005/8/layout/hierarchy3"/>
    <dgm:cxn modelId="{C6121FCD-11FB-40AB-A46A-25BBD81BBE1A}" type="presParOf" srcId="{F06E9248-9D36-45F2-A556-D0ED9DAD0CC4}" destId="{894CDEED-1C37-4065-A30A-EA1961F6F75B}" srcOrd="1" destOrd="0" presId="urn:microsoft.com/office/officeart/2005/8/layout/hierarchy3"/>
    <dgm:cxn modelId="{309C7F93-FB97-45CF-9A70-51F1D8D86628}" type="presParOf" srcId="{F06E9248-9D36-45F2-A556-D0ED9DAD0CC4}" destId="{3840A62E-7E6B-43F4-91AA-2DB8EF95DCEC}" srcOrd="2" destOrd="0" presId="urn:microsoft.com/office/officeart/2005/8/layout/hierarchy3"/>
    <dgm:cxn modelId="{05A967C8-EF83-47B4-8E2B-11D50A27EDE0}" type="presParOf" srcId="{F06E9248-9D36-45F2-A556-D0ED9DAD0CC4}" destId="{DEBDEA7F-48CB-443B-9786-9325A69DBD1D}" srcOrd="3" destOrd="0" presId="urn:microsoft.com/office/officeart/2005/8/layout/hierarchy3"/>
    <dgm:cxn modelId="{CF02C7BE-E79A-472C-B6D2-87114EFAFF60}" type="presParOf" srcId="{F06E9248-9D36-45F2-A556-D0ED9DAD0CC4}" destId="{68B0D528-F60C-4645-B15E-C9FEED774E40}" srcOrd="4" destOrd="0" presId="urn:microsoft.com/office/officeart/2005/8/layout/hierarchy3"/>
    <dgm:cxn modelId="{BE897EC4-913C-4C13-9791-03A3FC6C4572}" type="presParOf" srcId="{F06E9248-9D36-45F2-A556-D0ED9DAD0CC4}" destId="{947EAE89-466F-4268-8230-B621A39ADF23}" srcOrd="5" destOrd="0" presId="urn:microsoft.com/office/officeart/2005/8/layout/hierarchy3"/>
    <dgm:cxn modelId="{1A8D73FA-A653-407C-AB15-9BF65256335E}" type="presParOf" srcId="{F06E9248-9D36-45F2-A556-D0ED9DAD0CC4}" destId="{C6528A0A-79FD-4A36-B91D-B0AAA77DB113}" srcOrd="6" destOrd="0" presId="urn:microsoft.com/office/officeart/2005/8/layout/hierarchy3"/>
    <dgm:cxn modelId="{53A500D3-97C5-497F-9C69-5AC554795462}" type="presParOf" srcId="{F06E9248-9D36-45F2-A556-D0ED9DAD0CC4}" destId="{821770F9-E731-4C18-9A04-9D3EC26CD1D3}" srcOrd="7" destOrd="0" presId="urn:microsoft.com/office/officeart/2005/8/layout/hierarchy3"/>
    <dgm:cxn modelId="{2DA9F000-EBBC-4FFF-94A3-671FD2B852DB}" type="presParOf" srcId="{F06E9248-9D36-45F2-A556-D0ED9DAD0CC4}" destId="{435AE2B7-5824-438F-9C79-3B026F2ED688}" srcOrd="8" destOrd="0" presId="urn:microsoft.com/office/officeart/2005/8/layout/hierarchy3"/>
    <dgm:cxn modelId="{C6933645-0151-4F82-846A-1267C2E1527D}" type="presParOf" srcId="{F06E9248-9D36-45F2-A556-D0ED9DAD0CC4}" destId="{2AA99404-4B6C-4B87-BC36-FBC37D58FB78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post-279854-1298288370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500938" y="-428625"/>
            <a:ext cx="164306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post-279854-1298288370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214313"/>
            <a:ext cx="235743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97e6b01896c7.pn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rot="20340000">
            <a:off x="-628650" y="-349250"/>
            <a:ext cx="3330575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1F42F-8039-41CF-B769-17A82C30D7D2}" type="datetimeFigureOut">
              <a:rPr lang="ru-RU"/>
              <a:pPr>
                <a:defRPr/>
              </a:pPr>
              <a:t>09.04.2018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37754-22FB-4354-BF08-E5EF859FF0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C7415-E7A8-4C64-B9AB-306930A30E41}" type="datetimeFigureOut">
              <a:rPr lang="ru-RU"/>
              <a:pPr>
                <a:defRPr/>
              </a:pPr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1D43C-0D30-4DC7-B6CF-0A2687B053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B1AEE-5A9A-442F-BA2C-3DFA2D995944}" type="datetimeFigureOut">
              <a:rPr lang="ru-RU"/>
              <a:pPr>
                <a:defRPr/>
              </a:pPr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B4102-44FD-419C-96F5-654DAD62A7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2674A-B497-4910-B6D0-90950666F29C}" type="datetimeFigureOut">
              <a:rPr lang="ru-RU"/>
              <a:pPr>
                <a:defRPr/>
              </a:pPr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53D73-EC60-4889-BF73-FC51F1229D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234CA-6135-42DC-A39D-701CB314F3D3}" type="datetimeFigureOut">
              <a:rPr lang="ru-RU"/>
              <a:pPr>
                <a:defRPr/>
              </a:pPr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CF0B7-9EE2-4816-9170-054DFEC1D0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76EA2-2D00-40AE-BE54-5D784363B91B}" type="datetimeFigureOut">
              <a:rPr lang="ru-RU"/>
              <a:pPr>
                <a:defRPr/>
              </a:pPr>
              <a:t>09.04.2018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8C7E7-5B51-4D05-BDFC-D9310B445D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B8A09-196B-4EDA-B574-172D4DE5EFA0}" type="datetimeFigureOut">
              <a:rPr lang="ru-RU"/>
              <a:pPr>
                <a:defRPr/>
              </a:pPr>
              <a:t>09.04.2018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B9971-C602-4055-83C0-5CBE455349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EF9B4-464E-4653-A473-2A17B7062A26}" type="datetimeFigureOut">
              <a:rPr lang="ru-RU"/>
              <a:pPr>
                <a:defRPr/>
              </a:pPr>
              <a:t>09.04.2018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C6172-112B-47C0-BE1A-1FD37DD638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88E94-B418-43D7-A576-D1539954EB9A}" type="datetimeFigureOut">
              <a:rPr lang="ru-RU"/>
              <a:pPr>
                <a:defRPr/>
              </a:pPr>
              <a:t>09.04.2018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4BA94-9CB2-4E36-8D4D-F4058079B7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96572-7B73-4043-9FA8-6D57B64A61CE}" type="datetimeFigureOut">
              <a:rPr lang="ru-RU"/>
              <a:pPr>
                <a:defRPr/>
              </a:pPr>
              <a:t>09.04.2018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FAE0E-53FD-4053-B6C9-69CAA0DE76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B6075-C893-4506-AB48-4ABAFE123185}" type="datetimeFigureOut">
              <a:rPr lang="ru-RU"/>
              <a:pPr>
                <a:defRPr/>
              </a:pPr>
              <a:t>09.04.2018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C3DF3-82BE-4112-A5A5-5F07C4CA39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7F15899-4C2A-49B5-AA40-2EBD30044901}" type="datetimeFigureOut">
              <a:rPr lang="ru-RU"/>
              <a:pPr>
                <a:defRPr/>
              </a:pPr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47EA4AB-56E7-43CA-B515-573E5527FF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2411413" y="836613"/>
            <a:ext cx="6192837" cy="2663825"/>
          </a:xfrm>
        </p:spPr>
        <p:txBody>
          <a:bodyPr/>
          <a:lstStyle/>
          <a:p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«Развитие познавательной активности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детей раннего возраста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через совместную проектную</a:t>
            </a:r>
            <a:br>
              <a:rPr lang="ru-RU" sz="24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деятельность взрослых и детей». 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8538" y="3068638"/>
            <a:ext cx="6400800" cy="1152525"/>
          </a:xfrm>
        </p:spPr>
        <p:txBody>
          <a:bodyPr>
            <a:normAutofit/>
          </a:bodyPr>
          <a:lstStyle/>
          <a:p>
            <a:pPr algn="l">
              <a:lnSpc>
                <a:spcPct val="80000"/>
              </a:lnSpc>
            </a:pPr>
            <a:endParaRPr lang="ru-RU" sz="1800" smtClean="0">
              <a:solidFill>
                <a:srgbClr val="898989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endParaRPr lang="ru-RU" sz="1800" smtClean="0">
              <a:solidFill>
                <a:srgbClr val="898989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sz="1800" smtClean="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800" smtClean="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1800" smtClean="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  <a:r>
              <a:rPr lang="ru-RU" sz="1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</a:p>
          <a:p>
            <a:pPr algn="l">
              <a:lnSpc>
                <a:spcPct val="80000"/>
              </a:lnSpc>
            </a:pPr>
            <a:r>
              <a:rPr lang="ru-RU" sz="1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Бабошина Л.А.</a:t>
            </a:r>
          </a:p>
          <a:p>
            <a:pPr>
              <a:lnSpc>
                <a:spcPct val="80000"/>
              </a:lnSpc>
            </a:pPr>
            <a:endParaRPr lang="ru-RU" sz="2400" smtClean="0">
              <a:solidFill>
                <a:srgbClr val="898989"/>
              </a:solidFill>
            </a:endParaRPr>
          </a:p>
          <a:p>
            <a:endParaRPr lang="ru-RU" smtClean="0">
              <a:solidFill>
                <a:srgbClr val="898989"/>
              </a:solidFill>
            </a:endParaRPr>
          </a:p>
        </p:txBody>
      </p:sp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4067175" y="5229225"/>
            <a:ext cx="26654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>
                <a:latin typeface="Times New Roman" pitchFamily="18" charset="0"/>
                <a:cs typeface="Times New Roman" pitchFamily="18" charset="0"/>
              </a:rPr>
              <a:t>г. Сокол </a:t>
            </a:r>
          </a:p>
          <a:p>
            <a:pPr algn="ctr"/>
            <a:r>
              <a:rPr lang="ru-RU" sz="1400">
                <a:latin typeface="Times New Roman" pitchFamily="18" charset="0"/>
                <a:cs typeface="Times New Roman" pitchFamily="18" charset="0"/>
              </a:rPr>
              <a:t>2018 г.</a:t>
            </a:r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611188" y="125413"/>
            <a:ext cx="8532812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1400" b="1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юджетное дошкольное образовательное учреждение</a:t>
            </a:r>
          </a:p>
          <a:p>
            <a:pPr algn="ctr" eaLnBrk="0" hangingPunct="0"/>
            <a:r>
              <a:rPr lang="ru-RU" sz="1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Сокольского муниципального района</a:t>
            </a:r>
          </a:p>
          <a:p>
            <a:pPr algn="ctr" eaLnBrk="0" hangingPunct="0"/>
            <a:r>
              <a:rPr lang="ru-RU" sz="1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«Детский сад общеразвивающего вида № 31 «Ромашка»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052513"/>
          </a:xfrm>
        </p:spPr>
        <p:txBody>
          <a:bodyPr/>
          <a:lstStyle/>
          <a:p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МЕТОДЫ РЕАЛИЗАЦИИ ПРОЕКТА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101154" y="855762"/>
          <a:ext cx="9036496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Содержимое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6192838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«Чудо огород»</a:t>
            </a:r>
            <a:r>
              <a:rPr lang="ru-RU" sz="24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u="sng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Расширять и обогащать знания детей об овощах, учить различать и правильно называть овощи; способствовать развитию зрительного и вкусового восприятия. </a:t>
            </a:r>
          </a:p>
          <a:p>
            <a:pPr algn="just">
              <a:buFont typeface="Arial" charset="0"/>
              <a:buNone/>
            </a:pP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u="sng" smtClean="0">
                <a:latin typeface="Times New Roman" pitchFamily="18" charset="0"/>
                <a:cs typeface="Times New Roman" pitchFamily="18" charset="0"/>
              </a:rPr>
              <a:t>Достигнутый  результат: </a:t>
            </a:r>
            <a:endParaRPr lang="ru-RU" sz="2000" b="1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	- дети знают и называют большое количество овощей, </a:t>
            </a:r>
          </a:p>
          <a:p>
            <a:pPr algn="just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   - сформировались элементарные представления о пользе овощей. </a:t>
            </a:r>
          </a:p>
          <a:p>
            <a:pPr algn="just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   - появилось желание есть овощи в любом виде. </a:t>
            </a:r>
          </a:p>
          <a:p>
            <a:pPr algn="just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   - повысилась речевая активность, активизировался словарь по теме «Овощи». </a:t>
            </a:r>
          </a:p>
          <a:p>
            <a:pPr algn="just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   - в свободной деятельности дети стали часто применять муляжи овощей.</a:t>
            </a:r>
          </a:p>
          <a:p>
            <a:pPr algn="just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	- у родителей  появился интерес к образовательному процессу, желание общаться с педагогами, участвовать в жизни группы. </a:t>
            </a:r>
          </a:p>
          <a:p>
            <a:endParaRPr lang="ru-RU" sz="18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2" descr="F:\DCIM\101MSDCF\DSC032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3644900"/>
            <a:ext cx="3673475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14" descr="F:\DCIM\101MSDCF\DSC03673.JPG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/>
          <a:stretch>
            <a:fillRect/>
          </a:stretch>
        </p:blipFill>
        <p:spPr bwMode="auto">
          <a:xfrm>
            <a:off x="5076825" y="620713"/>
            <a:ext cx="3455988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13" descr="F:\DCIM\101MSDCF\DSC0324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620713"/>
            <a:ext cx="3743325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2" descr="F:\DCIM\101MSDCF\DSC03677.JPG"/>
          <p:cNvPicPr>
            <a:picLocks noChangeAspect="1" noChangeArrowheads="1"/>
          </p:cNvPicPr>
          <p:nvPr/>
        </p:nvPicPr>
        <p:blipFill>
          <a:blip r:embed="rId5">
            <a:lum bright="12000"/>
          </a:blip>
          <a:srcRect/>
          <a:stretch>
            <a:fillRect/>
          </a:stretch>
        </p:blipFill>
        <p:spPr bwMode="auto">
          <a:xfrm>
            <a:off x="971550" y="3644900"/>
            <a:ext cx="3744913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827088" y="333375"/>
            <a:ext cx="7715250" cy="5399088"/>
          </a:xfrm>
        </p:spPr>
        <p:txBody>
          <a:bodyPr/>
          <a:lstStyle/>
          <a:p>
            <a:pPr algn="l"/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«Зимующие птицы»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u="sng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Формирование экологических знаний о зимующих птицах и ответственного, бережного отношения к ним.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u="sng" smtClean="0">
                <a:latin typeface="Times New Roman" pitchFamily="18" charset="0"/>
                <a:cs typeface="Times New Roman" pitchFamily="18" charset="0"/>
              </a:rPr>
              <a:t>Достигнутый  результат: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- расширен кругозор детей о зимующих птицах. </a:t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- развивающая предметно-пространственная среда обогатилась литературой, фотографиями, иллюстрациями, стихотворениями, рассказами о птицах, загадками, презентациями о зимующих птицах.</a:t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- у детей сформировалась любознательность, творческие способности, познавательная активность, коммуникативные навыки. </a:t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- повысилась речевая активность, активизировался словарь по теме «Птицы». </a:t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Воспитанники и их родители приняли участие в оказании помощи птицам в трудных зимних условиях. 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2950" cy="417512"/>
          </a:xfrm>
        </p:spPr>
        <p:txBody>
          <a:bodyPr/>
          <a:lstStyle/>
          <a:p>
            <a:r>
              <a:rPr lang="ru-RU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Проект «Зимующие птицы»</a:t>
            </a:r>
            <a:endParaRPr lang="ru-RU" sz="2800" smtClean="0"/>
          </a:p>
        </p:txBody>
      </p:sp>
      <p:pic>
        <p:nvPicPr>
          <p:cNvPr id="26626" name="Picture 2" descr="F:\DCIM\101MSDCF\DSC035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908050"/>
            <a:ext cx="3600450" cy="2700338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6627" name="Picture 3" descr="F:\DCIM\101MSDCF\DSC03545.JPG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/>
          <a:stretch>
            <a:fillRect/>
          </a:stretch>
        </p:blipFill>
        <p:spPr bwMode="auto">
          <a:xfrm>
            <a:off x="4932363" y="908050"/>
            <a:ext cx="3600450" cy="269875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6628" name="Picture 4" descr="F:\DCIM\101MSDCF\DSC0354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00338" y="3716338"/>
            <a:ext cx="3671887" cy="275272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1"/>
          <p:cNvSpPr>
            <a:spLocks noChangeArrowheads="1"/>
          </p:cNvSpPr>
          <p:nvPr/>
        </p:nvSpPr>
        <p:spPr bwMode="auto">
          <a:xfrm>
            <a:off x="2771775" y="404813"/>
            <a:ext cx="34242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«Будь здоров, малыш!»</a:t>
            </a:r>
            <a:endParaRPr lang="ru-RU" sz="2400"/>
          </a:p>
        </p:txBody>
      </p:sp>
      <p:sp>
        <p:nvSpPr>
          <p:cNvPr id="27650" name="Rectangle 1"/>
          <p:cNvSpPr>
            <a:spLocks noChangeArrowheads="1"/>
          </p:cNvSpPr>
          <p:nvPr/>
        </p:nvSpPr>
        <p:spPr bwMode="auto">
          <a:xfrm>
            <a:off x="1042988" y="1341438"/>
            <a:ext cx="7019925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tabLst>
                <a:tab pos="539750" algn="l"/>
              </a:tabLst>
            </a:pPr>
            <a:r>
              <a:rPr lang="ru-RU" sz="2000" u="sng">
                <a:ea typeface="Calibri" pitchFamily="34" charset="0"/>
                <a:cs typeface="Times New Roman" pitchFamily="18" charset="0"/>
              </a:rPr>
              <a:t>Цель:</a:t>
            </a:r>
            <a:r>
              <a:rPr lang="ru-RU" sz="2000">
                <a:ea typeface="Calibri" pitchFamily="34" charset="0"/>
                <a:cs typeface="Times New Roman" pitchFamily="18" charset="0"/>
              </a:rPr>
              <a:t> повышать уровень знаний у детей и обогащать опыт родителей о ЗОЖ через взаимоотношения с воспитателями группы.</a:t>
            </a:r>
          </a:p>
          <a:p>
            <a:pPr algn="just">
              <a:tabLst>
                <a:tab pos="539750" algn="l"/>
              </a:tabLst>
            </a:pPr>
            <a:endParaRPr lang="ru-RU" sz="2000"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tabLst>
                <a:tab pos="539750" algn="l"/>
              </a:tabLst>
            </a:pPr>
            <a:r>
              <a:rPr lang="ru-RU" sz="2000">
                <a:ea typeface="Calibri" pitchFamily="34" charset="0"/>
                <a:cs typeface="Times New Roman" pitchFamily="18" charset="0"/>
              </a:rPr>
              <a:t>Заключительным этапом</a:t>
            </a:r>
            <a:r>
              <a:rPr lang="ru-RU" sz="2000" i="1"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>
                <a:ea typeface="Calibri" pitchFamily="34" charset="0"/>
                <a:cs typeface="Times New Roman" pitchFamily="18" charset="0"/>
              </a:rPr>
              <a:t>стало совместное мероприятие «Наши любимые подвижные игры».</a:t>
            </a:r>
          </a:p>
          <a:p>
            <a:pPr algn="just" eaLnBrk="0" hangingPunct="0">
              <a:tabLst>
                <a:tab pos="539750" algn="l"/>
              </a:tabLst>
            </a:pPr>
            <a:endParaRPr lang="ru-RU" sz="2000"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tabLst>
                <a:tab pos="539750" algn="l"/>
              </a:tabLst>
            </a:pPr>
            <a:r>
              <a:rPr lang="ru-RU" sz="2000" u="sng">
                <a:ea typeface="Calibri" pitchFamily="34" charset="0"/>
              </a:rPr>
              <a:t>Достигнутый результат.</a:t>
            </a:r>
            <a:endParaRPr lang="ru-RU" sz="2000"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buFontTx/>
              <a:buChar char="-"/>
              <a:tabLst>
                <a:tab pos="539750" algn="l"/>
              </a:tabLst>
            </a:pPr>
            <a:r>
              <a:rPr lang="ru-RU" sz="2000">
                <a:ea typeface="Calibri" pitchFamily="34" charset="0"/>
              </a:rPr>
              <a:t>дети получили знания о культурно-гигиенических навыках и здоровом образе жизни, какие бывают подвижные игры, как в их играть. </a:t>
            </a:r>
          </a:p>
          <a:p>
            <a:pPr algn="just" eaLnBrk="0" hangingPunct="0">
              <a:buFontTx/>
              <a:buChar char="-"/>
              <a:tabLst>
                <a:tab pos="539750" algn="l"/>
              </a:tabLst>
            </a:pPr>
            <a:r>
              <a:rPr lang="ru-RU" sz="2000">
                <a:ea typeface="Calibri" pitchFamily="34" charset="0"/>
              </a:rPr>
              <a:t> родители получили ответы на вопросы о физическом развитии и оздоровлении детей раннего возраста. </a:t>
            </a:r>
            <a:endParaRPr lang="ru-RU" sz="2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Прямоугольник 1"/>
          <p:cNvSpPr>
            <a:spLocks noChangeArrowheads="1"/>
          </p:cNvSpPr>
          <p:nvPr/>
        </p:nvSpPr>
        <p:spPr bwMode="auto">
          <a:xfrm>
            <a:off x="2843213" y="115888"/>
            <a:ext cx="3432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«Будь здоров, малыш!»</a:t>
            </a:r>
            <a:endParaRPr lang="ru-RU" sz="2400"/>
          </a:p>
        </p:txBody>
      </p:sp>
      <p:pic>
        <p:nvPicPr>
          <p:cNvPr id="28674" name="Picture 2" descr="F:\DCIM\101MSDCF\DSC030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692150"/>
            <a:ext cx="3527425" cy="264636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8675" name="Picture 3" descr="F:\DCIM\101MSDCF\DSC031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3573463"/>
            <a:ext cx="3673475" cy="2754312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8676" name="Picture 4" descr="F:\DCIM\101MSDCF\DSC0312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3573463"/>
            <a:ext cx="3671888" cy="2754312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8677" name="Picture 6" descr="F:\DCIM\101MSDCF\DSC0364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692150"/>
            <a:ext cx="3600450" cy="269875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Прямоугольник 1"/>
          <p:cNvSpPr>
            <a:spLocks noChangeArrowheads="1"/>
          </p:cNvSpPr>
          <p:nvPr/>
        </p:nvSpPr>
        <p:spPr bwMode="auto">
          <a:xfrm>
            <a:off x="2987675" y="333375"/>
            <a:ext cx="3432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«Будь здоров, малыш!»</a:t>
            </a:r>
            <a:endParaRPr lang="ru-RU" sz="2400"/>
          </a:p>
        </p:txBody>
      </p:sp>
      <p:pic>
        <p:nvPicPr>
          <p:cNvPr id="29698" name="Picture 3" descr="F:\DCIM\101MSDCF\DSC037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908050"/>
            <a:ext cx="3527425" cy="264636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9699" name="Picture 2" descr="F:\DCIM\101MSDCF\DSC03737.JPG"/>
          <p:cNvPicPr>
            <a:picLocks noChangeAspect="1" noChangeArrowheads="1"/>
          </p:cNvPicPr>
          <p:nvPr/>
        </p:nvPicPr>
        <p:blipFill>
          <a:blip r:embed="rId3"/>
          <a:srcRect l="1515" t="14142"/>
          <a:stretch>
            <a:fillRect/>
          </a:stretch>
        </p:blipFill>
        <p:spPr bwMode="auto">
          <a:xfrm>
            <a:off x="2411413" y="3716338"/>
            <a:ext cx="4248150" cy="277812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9700" name="Picture 5" descr="F:\DCIM\101MSDCF\DSC03633.JPG"/>
          <p:cNvPicPr>
            <a:picLocks noChangeAspect="1" noChangeArrowheads="1"/>
          </p:cNvPicPr>
          <p:nvPr/>
        </p:nvPicPr>
        <p:blipFill>
          <a:blip r:embed="rId4">
            <a:lum bright="12000"/>
          </a:blip>
          <a:srcRect/>
          <a:stretch>
            <a:fillRect/>
          </a:stretch>
        </p:blipFill>
        <p:spPr bwMode="auto">
          <a:xfrm>
            <a:off x="1258888" y="908050"/>
            <a:ext cx="3529012" cy="264636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Прямоугольник 1"/>
          <p:cNvSpPr>
            <a:spLocks noChangeArrowheads="1"/>
          </p:cNvSpPr>
          <p:nvPr/>
        </p:nvSpPr>
        <p:spPr bwMode="auto">
          <a:xfrm>
            <a:off x="3492500" y="333375"/>
            <a:ext cx="23860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«Мамочка моя»</a:t>
            </a:r>
            <a:endParaRPr lang="ru-RU" sz="2400"/>
          </a:p>
        </p:txBody>
      </p:sp>
      <p:sp>
        <p:nvSpPr>
          <p:cNvPr id="30722" name="Rectangle 1"/>
          <p:cNvSpPr>
            <a:spLocks noChangeArrowheads="1"/>
          </p:cNvSpPr>
          <p:nvPr/>
        </p:nvSpPr>
        <p:spPr bwMode="auto">
          <a:xfrm>
            <a:off x="900113" y="773113"/>
            <a:ext cx="7272337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tabLst>
                <a:tab pos="539750" algn="l"/>
              </a:tabLst>
            </a:pPr>
            <a:r>
              <a:rPr lang="ru-RU" sz="20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воспитывать у детей чувство любви, уважения, привязанности к самому близкому и родному человеку.</a:t>
            </a:r>
          </a:p>
          <a:p>
            <a:pPr algn="just">
              <a:tabLst>
                <a:tab pos="539750" algn="l"/>
              </a:tabLst>
            </a:pPr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tabLst>
                <a:tab pos="539750" algn="l"/>
              </a:tabLst>
            </a:pP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Заключительным этапом</a:t>
            </a:r>
            <a:r>
              <a:rPr lang="ru-RU" sz="2000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стало развлечение с мамами «Мамин праздник 8 Марта».</a:t>
            </a:r>
          </a:p>
          <a:p>
            <a:pPr algn="just" eaLnBrk="0" hangingPunct="0">
              <a:tabLst>
                <a:tab pos="539750" algn="l"/>
              </a:tabLst>
            </a:pPr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tabLst>
                <a:tab pos="539750" algn="l"/>
              </a:tabLst>
            </a:pPr>
            <a:r>
              <a:rPr lang="ru-RU" sz="2000" u="sng">
                <a:latin typeface="Times New Roman" pitchFamily="18" charset="0"/>
                <a:ea typeface="Calibri" pitchFamily="34" charset="0"/>
              </a:rPr>
              <a:t>Достигнутый результат.</a:t>
            </a:r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buFontTx/>
              <a:buChar char="-"/>
              <a:tabLst>
                <a:tab pos="539750" algn="l"/>
              </a:tabLst>
            </a:pPr>
            <a:r>
              <a:rPr lang="ru-RU" sz="2000">
                <a:latin typeface="Times New Roman" pitchFamily="18" charset="0"/>
                <a:ea typeface="Calibri" pitchFamily="34" charset="0"/>
              </a:rPr>
              <a:t>у детей сформировались представления о роли мамы в их жизни, знания о культуре и традициях семейных взаимоотношений, любовь и уважение к маме, о празднике 8 Марта. </a:t>
            </a:r>
          </a:p>
          <a:p>
            <a:pPr algn="just" eaLnBrk="0" hangingPunct="0">
              <a:buFontTx/>
              <a:buChar char="-"/>
              <a:tabLst>
                <a:tab pos="539750" algn="l"/>
              </a:tabLst>
            </a:pPr>
            <a:r>
              <a:rPr lang="ru-RU" sz="2000">
                <a:latin typeface="Times New Roman" pitchFamily="18" charset="0"/>
                <a:ea typeface="Calibri" pitchFamily="34" charset="0"/>
              </a:rPr>
              <a:t> родители приобрели умение быть активными соучастниками ребенка в его деятельности и творчестве.</a:t>
            </a:r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Прямоугольник 1"/>
          <p:cNvSpPr>
            <a:spLocks noChangeArrowheads="1"/>
          </p:cNvSpPr>
          <p:nvPr/>
        </p:nvSpPr>
        <p:spPr bwMode="auto">
          <a:xfrm>
            <a:off x="3419475" y="333375"/>
            <a:ext cx="2390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«Мамочка моя»</a:t>
            </a:r>
            <a:endParaRPr lang="ru-RU" sz="2400"/>
          </a:p>
        </p:txBody>
      </p:sp>
      <p:pic>
        <p:nvPicPr>
          <p:cNvPr id="31746" name="Рисунок 2" descr="DSC02212.JPG"/>
          <p:cNvPicPr>
            <a:picLocks noChangeAspect="1"/>
          </p:cNvPicPr>
          <p:nvPr/>
        </p:nvPicPr>
        <p:blipFill>
          <a:blip r:embed="rId2"/>
          <a:srcRect l="10626" t="23750" r="43700"/>
          <a:stretch>
            <a:fillRect/>
          </a:stretch>
        </p:blipFill>
        <p:spPr bwMode="auto">
          <a:xfrm>
            <a:off x="1258888" y="908050"/>
            <a:ext cx="3527425" cy="441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Рисунок 3" descr="DSC02202.JPG"/>
          <p:cNvPicPr>
            <a:picLocks noChangeAspect="1"/>
          </p:cNvPicPr>
          <p:nvPr/>
        </p:nvPicPr>
        <p:blipFill>
          <a:blip r:embed="rId3"/>
          <a:srcRect l="15350" t="16400" r="41338"/>
          <a:stretch>
            <a:fillRect/>
          </a:stretch>
        </p:blipFill>
        <p:spPr bwMode="auto">
          <a:xfrm>
            <a:off x="5219700" y="1557338"/>
            <a:ext cx="3314700" cy="479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2"/>
          <p:cNvSpPr>
            <a:spLocks noGrp="1"/>
          </p:cNvSpPr>
          <p:nvPr>
            <p:ph idx="1"/>
          </p:nvPr>
        </p:nvSpPr>
        <p:spPr>
          <a:xfrm>
            <a:off x="900113" y="908050"/>
            <a:ext cx="7920037" cy="5218113"/>
          </a:xfrm>
        </p:spPr>
        <p:txBody>
          <a:bodyPr anchor="ctr"/>
          <a:lstStyle/>
          <a:p>
            <a:pPr>
              <a:buFont typeface="Arial" charset="0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«От того, как прошло детство, </a:t>
            </a:r>
          </a:p>
          <a:p>
            <a:pPr>
              <a:buFont typeface="Arial" charset="0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кто вёл ребенка за руку в детские годы, </a:t>
            </a:r>
          </a:p>
          <a:p>
            <a:pPr>
              <a:buFont typeface="Arial" charset="0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что вошло в его разум и сердце из</a:t>
            </a:r>
          </a:p>
          <a:p>
            <a:pPr>
              <a:buFont typeface="Arial" charset="0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окружающего мира – от этого в решающей</a:t>
            </a:r>
          </a:p>
          <a:p>
            <a:pPr>
              <a:buFont typeface="Arial" charset="0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степени зависит, каким человеком станет</a:t>
            </a:r>
          </a:p>
          <a:p>
            <a:pPr>
              <a:buFont typeface="Arial" charset="0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сегодняшний малыш».</a:t>
            </a:r>
          </a:p>
          <a:p>
            <a:pPr algn="r">
              <a:buFont typeface="Arial" charset="0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/В.А.Сухомлинский/</a:t>
            </a:r>
          </a:p>
          <a:p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Прямоугольник 1"/>
          <p:cNvSpPr>
            <a:spLocks noChangeArrowheads="1"/>
          </p:cNvSpPr>
          <p:nvPr/>
        </p:nvSpPr>
        <p:spPr bwMode="auto">
          <a:xfrm>
            <a:off x="3492500" y="260350"/>
            <a:ext cx="2390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«Мамочка моя»</a:t>
            </a:r>
            <a:endParaRPr lang="ru-RU" sz="2400"/>
          </a:p>
        </p:txBody>
      </p:sp>
      <p:pic>
        <p:nvPicPr>
          <p:cNvPr id="32770" name="Рисунок 4" descr="DSC02194.JPG"/>
          <p:cNvPicPr>
            <a:picLocks noChangeAspect="1"/>
          </p:cNvPicPr>
          <p:nvPr/>
        </p:nvPicPr>
        <p:blipFill>
          <a:blip r:embed="rId2"/>
          <a:srcRect t="33200" r="10626" b="2751"/>
          <a:stretch>
            <a:fillRect/>
          </a:stretch>
        </p:blipFill>
        <p:spPr bwMode="auto">
          <a:xfrm>
            <a:off x="1042988" y="765175"/>
            <a:ext cx="5113337" cy="274796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2771" name="Рисунок 5" descr="DSC02198.JPG"/>
          <p:cNvPicPr>
            <a:picLocks noChangeAspect="1"/>
          </p:cNvPicPr>
          <p:nvPr/>
        </p:nvPicPr>
        <p:blipFill>
          <a:blip r:embed="rId3"/>
          <a:srcRect t="33600"/>
          <a:stretch>
            <a:fillRect/>
          </a:stretch>
        </p:blipFill>
        <p:spPr bwMode="auto">
          <a:xfrm>
            <a:off x="3348038" y="3716338"/>
            <a:ext cx="5256212" cy="261778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Прямоугольник 1"/>
          <p:cNvSpPr>
            <a:spLocks noChangeArrowheads="1"/>
          </p:cNvSpPr>
          <p:nvPr/>
        </p:nvSpPr>
        <p:spPr bwMode="auto">
          <a:xfrm>
            <a:off x="5508625" y="836613"/>
            <a:ext cx="2390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«Мамочка моя»</a:t>
            </a:r>
            <a:endParaRPr lang="ru-RU" sz="2400"/>
          </a:p>
        </p:txBody>
      </p:sp>
      <p:pic>
        <p:nvPicPr>
          <p:cNvPr id="33794" name="Picture 2" descr="F:\DCIM\101MSDCF\DSC031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2205038"/>
            <a:ext cx="3527425" cy="264477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3795" name="Picture 3" descr="F:\DCIM\101MSDCF\DSC03194.JPG"/>
          <p:cNvPicPr>
            <a:picLocks noChangeAspect="1" noChangeArrowheads="1"/>
          </p:cNvPicPr>
          <p:nvPr/>
        </p:nvPicPr>
        <p:blipFill>
          <a:blip r:embed="rId3"/>
          <a:srcRect l="24074" b="3700"/>
          <a:stretch>
            <a:fillRect/>
          </a:stretch>
        </p:blipFill>
        <p:spPr bwMode="auto">
          <a:xfrm>
            <a:off x="1042988" y="3357563"/>
            <a:ext cx="3600450" cy="304323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3796" name="Picture 2" descr="F:\DCIM\101MSDCF\DSC032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549275"/>
            <a:ext cx="3600450" cy="2700338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Прямоугольник 1"/>
          <p:cNvSpPr>
            <a:spLocks noChangeArrowheads="1"/>
          </p:cNvSpPr>
          <p:nvPr/>
        </p:nvSpPr>
        <p:spPr bwMode="auto">
          <a:xfrm>
            <a:off x="3132138" y="333375"/>
            <a:ext cx="37195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«День открытых дверей»</a:t>
            </a:r>
            <a:endParaRPr lang="ru-RU" sz="2400"/>
          </a:p>
        </p:txBody>
      </p:sp>
      <p:sp>
        <p:nvSpPr>
          <p:cNvPr id="34818" name="Rectangle 1"/>
          <p:cNvSpPr>
            <a:spLocks noChangeArrowheads="1"/>
          </p:cNvSpPr>
          <p:nvPr/>
        </p:nvSpPr>
        <p:spPr bwMode="auto">
          <a:xfrm>
            <a:off x="1042988" y="1268413"/>
            <a:ext cx="7488237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tabLst>
                <a:tab pos="539750" algn="l"/>
              </a:tabLst>
            </a:pPr>
            <a:r>
              <a:rPr lang="ru-RU" sz="20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установление доверительных отношений между родителями и педагогами, отделение задач совместного воспитания детей и их реализация.</a:t>
            </a:r>
          </a:p>
          <a:p>
            <a:pPr algn="just">
              <a:tabLst>
                <a:tab pos="539750" algn="l"/>
              </a:tabLst>
            </a:pPr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tabLst>
                <a:tab pos="539750" algn="l"/>
              </a:tabLst>
            </a:pPr>
            <a:r>
              <a:rPr lang="ru-RU" sz="2000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Заключительным этапом </a:t>
            </a: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стало проведение мастер-класса для родителей «Развитие сенсорных способностей у детей раннего возраста посредством дидактических игр».</a:t>
            </a:r>
          </a:p>
          <a:p>
            <a:pPr algn="just" eaLnBrk="0" hangingPunct="0">
              <a:tabLst>
                <a:tab pos="539750" algn="l"/>
              </a:tabLst>
            </a:pPr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tabLst>
                <a:tab pos="539750" algn="l"/>
              </a:tabLst>
            </a:pPr>
            <a:r>
              <a:rPr lang="ru-RU" sz="2000" u="sng">
                <a:latin typeface="Times New Roman" pitchFamily="18" charset="0"/>
                <a:ea typeface="Calibri" pitchFamily="34" charset="0"/>
              </a:rPr>
              <a:t>Достигнутый результат.</a:t>
            </a:r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buFontTx/>
              <a:buChar char="-"/>
              <a:tabLst>
                <a:tab pos="539750" algn="l"/>
              </a:tabLst>
            </a:pPr>
            <a:r>
              <a:rPr lang="ru-RU" sz="2000">
                <a:latin typeface="Times New Roman" pitchFamily="18" charset="0"/>
                <a:ea typeface="Calibri" pitchFamily="34" charset="0"/>
              </a:rPr>
              <a:t>родители получили возможность наблюдать за своими детьми, видеть работу воспитателя во всех режимных моментах. </a:t>
            </a:r>
          </a:p>
          <a:p>
            <a:pPr algn="just" eaLnBrk="0" hangingPunct="0">
              <a:tabLst>
                <a:tab pos="539750" algn="l"/>
              </a:tabLst>
            </a:pPr>
            <a:endParaRPr lang="ru-RU" sz="2000">
              <a:latin typeface="Times New Roman" pitchFamily="18" charset="0"/>
              <a:ea typeface="Calibri" pitchFamily="34" charset="0"/>
            </a:endParaRPr>
          </a:p>
          <a:p>
            <a:pPr algn="just" eaLnBrk="0" hangingPunct="0">
              <a:tabLst>
                <a:tab pos="539750" algn="l"/>
              </a:tabLst>
            </a:pPr>
            <a:r>
              <a:rPr lang="ru-RU" sz="2000">
                <a:latin typeface="Times New Roman" pitchFamily="18" charset="0"/>
                <a:ea typeface="Calibri" pitchFamily="34" charset="0"/>
              </a:rPr>
              <a:t>Реализация данного мероприятия способствовала сближению родителей, детей, воспитателей.</a:t>
            </a:r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Прямоугольник 1"/>
          <p:cNvSpPr>
            <a:spLocks noChangeArrowheads="1"/>
          </p:cNvSpPr>
          <p:nvPr/>
        </p:nvSpPr>
        <p:spPr bwMode="auto">
          <a:xfrm>
            <a:off x="4932363" y="188913"/>
            <a:ext cx="3684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«День открытых дверей»</a:t>
            </a:r>
            <a:endParaRPr lang="ru-RU" sz="2400"/>
          </a:p>
        </p:txBody>
      </p:sp>
      <p:pic>
        <p:nvPicPr>
          <p:cNvPr id="35842" name="Picture 3" descr="F:\DCIM\101MSDCF\DSC035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549275"/>
            <a:ext cx="3841750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4" descr="E:\Новая папка\wXWmuwSnP4s.jpg"/>
          <p:cNvPicPr>
            <a:picLocks noChangeAspect="1" noChangeArrowheads="1"/>
          </p:cNvPicPr>
          <p:nvPr/>
        </p:nvPicPr>
        <p:blipFill>
          <a:blip r:embed="rId3"/>
          <a:srcRect r="3616" b="24219"/>
          <a:stretch>
            <a:fillRect/>
          </a:stretch>
        </p:blipFill>
        <p:spPr bwMode="auto">
          <a:xfrm>
            <a:off x="1619250" y="3500438"/>
            <a:ext cx="2106613" cy="2938462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5844" name="Picture 2" descr="F:\DCIM\101MSDCF\DSC0353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3573463"/>
            <a:ext cx="3816350" cy="2862262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5845" name="Picture 5" descr="E:\Новая папка\0-tbNqPGqbA.jpg"/>
          <p:cNvPicPr>
            <a:picLocks noChangeAspect="1" noChangeArrowheads="1"/>
          </p:cNvPicPr>
          <p:nvPr/>
        </p:nvPicPr>
        <p:blipFill>
          <a:blip r:embed="rId5"/>
          <a:srcRect t="13139" r="4973" b="17503"/>
          <a:stretch>
            <a:fillRect/>
          </a:stretch>
        </p:blipFill>
        <p:spPr bwMode="auto">
          <a:xfrm>
            <a:off x="5867400" y="692150"/>
            <a:ext cx="2112963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Прямоугольник 1"/>
          <p:cNvSpPr>
            <a:spLocks noChangeArrowheads="1"/>
          </p:cNvSpPr>
          <p:nvPr/>
        </p:nvSpPr>
        <p:spPr bwMode="auto">
          <a:xfrm>
            <a:off x="2916238" y="333375"/>
            <a:ext cx="43259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«День защитника Отечества»</a:t>
            </a:r>
            <a:endParaRPr lang="ru-RU" sz="2400"/>
          </a:p>
        </p:txBody>
      </p:sp>
      <p:sp>
        <p:nvSpPr>
          <p:cNvPr id="36866" name="Rectangle 1"/>
          <p:cNvSpPr>
            <a:spLocks noChangeArrowheads="1"/>
          </p:cNvSpPr>
          <p:nvPr/>
        </p:nvSpPr>
        <p:spPr bwMode="auto">
          <a:xfrm>
            <a:off x="900113" y="912813"/>
            <a:ext cx="7343775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tabLst>
                <a:tab pos="539750" algn="l"/>
              </a:tabLst>
            </a:pPr>
            <a:r>
              <a:rPr lang="ru-RU" sz="20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воспитание у детей положительного отношения к папе, чувства гордости и уважения к родному человеку.</a:t>
            </a:r>
          </a:p>
          <a:p>
            <a:pPr algn="just">
              <a:tabLst>
                <a:tab pos="539750" algn="l"/>
              </a:tabLst>
            </a:pPr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tabLst>
                <a:tab pos="539750" algn="l"/>
              </a:tabLst>
            </a:pP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Заключительным этапом</a:t>
            </a:r>
            <a:r>
              <a:rPr lang="ru-RU" sz="2000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стало проведение спортивного досуга «Мы ­ спортсмены!».</a:t>
            </a:r>
          </a:p>
          <a:p>
            <a:pPr algn="just" eaLnBrk="0" hangingPunct="0">
              <a:tabLst>
                <a:tab pos="539750" algn="l"/>
              </a:tabLst>
            </a:pPr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tabLst>
                <a:tab pos="539750" algn="l"/>
              </a:tabLst>
            </a:pPr>
            <a:r>
              <a:rPr lang="ru-RU" sz="2000" u="sng">
                <a:latin typeface="Times New Roman" pitchFamily="18" charset="0"/>
                <a:ea typeface="Calibri" pitchFamily="34" charset="0"/>
              </a:rPr>
              <a:t>Достигнутый результат.</a:t>
            </a:r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buFontTx/>
              <a:buChar char="-"/>
              <a:tabLst>
                <a:tab pos="539750" algn="l"/>
              </a:tabLst>
            </a:pPr>
            <a:r>
              <a:rPr lang="ru-RU" sz="2000">
                <a:latin typeface="Times New Roman" pitchFamily="18" charset="0"/>
                <a:ea typeface="Calibri" pitchFamily="34" charset="0"/>
              </a:rPr>
              <a:t> у детей сформировалась система знаний о семье, семейных ценностях, о папе как о защитнике, о способах проявления своих чувств к окружающим. </a:t>
            </a:r>
          </a:p>
          <a:p>
            <a:pPr algn="just" eaLnBrk="0" hangingPunct="0">
              <a:tabLst>
                <a:tab pos="539750" algn="l"/>
              </a:tabLst>
            </a:pPr>
            <a:endParaRPr lang="ru-RU" sz="2000">
              <a:latin typeface="Times New Roman" pitchFamily="18" charset="0"/>
              <a:ea typeface="Calibri" pitchFamily="34" charset="0"/>
            </a:endParaRPr>
          </a:p>
          <a:p>
            <a:pPr algn="just" eaLnBrk="0" hangingPunct="0">
              <a:tabLst>
                <a:tab pos="539750" algn="l"/>
              </a:tabLst>
            </a:pPr>
            <a:r>
              <a:rPr lang="ru-RU" sz="2000">
                <a:latin typeface="Times New Roman" pitchFamily="18" charset="0"/>
                <a:ea typeface="Calibri" pitchFamily="34" charset="0"/>
              </a:rPr>
              <a:t>Взаимодействие родителей и детей способствовало эмоциональному сближению, получению родителями и детьми опыта партнерских отношений через совместную деятельность.</a:t>
            </a:r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Прямоугольник 1"/>
          <p:cNvSpPr>
            <a:spLocks noChangeArrowheads="1"/>
          </p:cNvSpPr>
          <p:nvPr/>
        </p:nvSpPr>
        <p:spPr bwMode="auto">
          <a:xfrm>
            <a:off x="2700338" y="333375"/>
            <a:ext cx="4291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«День защитника Отечества»</a:t>
            </a:r>
            <a:endParaRPr lang="ru-RU" sz="2400"/>
          </a:p>
        </p:txBody>
      </p:sp>
      <p:pic>
        <p:nvPicPr>
          <p:cNvPr id="37890" name="Picture 6" descr="F:\DCIM\101MSDCF\DSC036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836613"/>
            <a:ext cx="3671888" cy="2754312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7891" name="Picture 4" descr="F:\DCIM\101MSDCF\DSC036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3644900"/>
            <a:ext cx="3671888" cy="275431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7892" name="Picture 2" descr="F:\DCIM\101MSDCF\DSC0362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3644900"/>
            <a:ext cx="3671888" cy="275272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7893" name="Picture 3" descr="F:\DCIM\101MSDCF\DSC0359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363" y="981075"/>
            <a:ext cx="3384550" cy="253841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Содержимое 2"/>
          <p:cNvSpPr>
            <a:spLocks noGrp="1"/>
          </p:cNvSpPr>
          <p:nvPr>
            <p:ph idx="1"/>
          </p:nvPr>
        </p:nvSpPr>
        <p:spPr>
          <a:xfrm>
            <a:off x="684213" y="404813"/>
            <a:ext cx="8085137" cy="6192837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«Маленькие чистюли»</a:t>
            </a:r>
          </a:p>
          <a:p>
            <a:pPr algn="just">
              <a:buFont typeface="Arial" charset="0"/>
              <a:buNone/>
            </a:pPr>
            <a:r>
              <a:rPr lang="ru-RU" sz="2000" smtClean="0"/>
              <a:t>	</a:t>
            </a:r>
            <a:r>
              <a:rPr lang="ru-RU" sz="2000" u="sng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формирование у детей раннего возраста культурно-гигиенических навыков в повседневной жизни в детском саду и семье.</a:t>
            </a:r>
          </a:p>
          <a:p>
            <a:pPr algn="just">
              <a:buFont typeface="Arial" charset="0"/>
              <a:buNone/>
            </a:pPr>
            <a:r>
              <a:rPr lang="ru-RU" sz="2000" i="1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Заключительным этапом</a:t>
            </a:r>
            <a:r>
              <a:rPr lang="ru-RU" sz="20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было совместное развлечение «В гостях у Мойдодыра».</a:t>
            </a:r>
          </a:p>
          <a:p>
            <a:pPr algn="just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u="sng" smtClean="0">
                <a:latin typeface="Times New Roman" pitchFamily="18" charset="0"/>
                <a:cs typeface="Times New Roman" pitchFamily="18" charset="0"/>
              </a:rPr>
              <a:t>Достигнутый результат.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	- дети с помощью взрослого научились приводить себя в порядок, </a:t>
            </a:r>
          </a:p>
          <a:p>
            <a:pPr algn="just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  - пользуются индивидуальными предметами (носовым платком, салфеткой, полотенцем, расческой, горшком), </a:t>
            </a:r>
          </a:p>
          <a:p>
            <a:pPr algn="just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  - переживают положительные чувства в связи с выполнением гигиенических процедур, </a:t>
            </a:r>
          </a:p>
          <a:p>
            <a:pPr algn="just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  - аккуратно ведут себя во время еды (правильно держат ложку, не крошат хлеб). </a:t>
            </a:r>
          </a:p>
          <a:p>
            <a:pPr algn="just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Родители получили консультации по вопросам формирования</a:t>
            </a:r>
          </a:p>
          <a:p>
            <a:pPr algn="just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культурно-гигиенических навыков. Укрепились связи между детским</a:t>
            </a:r>
          </a:p>
          <a:p>
            <a:pPr algn="just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садом и семьей.</a:t>
            </a:r>
          </a:p>
          <a:p>
            <a:pPr>
              <a:buFont typeface="Arial" charset="0"/>
              <a:buNone/>
            </a:pPr>
            <a:endParaRPr lang="ru-RU" sz="18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827088" y="373063"/>
            <a:ext cx="8064500" cy="475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539750" algn="l"/>
              </a:tabLst>
            </a:pPr>
            <a:endParaRPr lang="ru-RU" sz="1400" b="1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 algn="ctr">
              <a:tabLst>
                <a:tab pos="539750" algn="l"/>
              </a:tabLst>
            </a:pPr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«Мой папа – самый лучший!»</a:t>
            </a:r>
            <a:endParaRPr lang="ru-RU" sz="1400">
              <a:latin typeface="Calibri" pitchFamily="34" charset="0"/>
              <a:cs typeface="Times New Roman" pitchFamily="18" charset="0"/>
            </a:endParaRPr>
          </a:p>
          <a:p>
            <a:pPr algn="just">
              <a:buFontTx/>
              <a:buChar char="•"/>
              <a:tabLst>
                <a:tab pos="539750" algn="l"/>
              </a:tabLst>
            </a:pPr>
            <a:endParaRPr lang="ru-RU" sz="800"/>
          </a:p>
          <a:p>
            <a:pPr algn="just" eaLnBrk="0" hangingPunct="0">
              <a:tabLst>
                <a:tab pos="539750" algn="l"/>
              </a:tabLst>
            </a:pPr>
            <a:r>
              <a:rPr lang="ru-RU" sz="2000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повышение статуса отца и отцовства в сознании ребенка и взрослого.</a:t>
            </a:r>
          </a:p>
          <a:p>
            <a:pPr algn="just" eaLnBrk="0" hangingPunct="0">
              <a:tabLst>
                <a:tab pos="539750" algn="l"/>
              </a:tabLst>
            </a:pP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tabLst>
                <a:tab pos="539750" algn="l"/>
              </a:tabLst>
            </a:pPr>
            <a:r>
              <a:rPr lang="ru-RU" sz="2000"/>
              <a:t>Завершающим этапом</a:t>
            </a:r>
            <a:r>
              <a:rPr lang="ru-RU" sz="2000" i="1"/>
              <a:t> </a:t>
            </a:r>
            <a:r>
              <a:rPr lang="ru-RU" sz="2000"/>
              <a:t>стало проведение спортивного досуга «Папа может всё!».</a:t>
            </a:r>
          </a:p>
          <a:p>
            <a:pPr algn="just" eaLnBrk="0" hangingPunct="0">
              <a:tabLst>
                <a:tab pos="539750" algn="l"/>
              </a:tabLst>
            </a:pP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tabLst>
                <a:tab pos="539750" algn="l"/>
              </a:tabLst>
            </a:pPr>
            <a:r>
              <a:rPr lang="ru-RU" sz="2000" u="sng">
                <a:latin typeface="Times New Roman" pitchFamily="18" charset="0"/>
              </a:rPr>
              <a:t>Достигнутый результат.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buFontTx/>
              <a:buChar char="-"/>
              <a:tabLst>
                <a:tab pos="539750" algn="l"/>
              </a:tabLst>
            </a:pPr>
            <a:r>
              <a:rPr lang="ru-RU" sz="2000">
                <a:latin typeface="Times New Roman" pitchFamily="18" charset="0"/>
              </a:rPr>
              <a:t> дети узнали о международном празднике «День отца», </a:t>
            </a:r>
          </a:p>
          <a:p>
            <a:pPr algn="just" eaLnBrk="0" hangingPunct="0">
              <a:buFontTx/>
              <a:buChar char="-"/>
              <a:tabLst>
                <a:tab pos="539750" algn="l"/>
              </a:tabLst>
            </a:pPr>
            <a:r>
              <a:rPr lang="ru-RU" sz="2000">
                <a:latin typeface="Times New Roman" pitchFamily="18" charset="0"/>
              </a:rPr>
              <a:t> сформировался положительный образ о папе. </a:t>
            </a:r>
          </a:p>
          <a:p>
            <a:pPr algn="just" eaLnBrk="0" hangingPunct="0">
              <a:tabLst>
                <a:tab pos="539750" algn="l"/>
              </a:tabLst>
            </a:pPr>
            <a:endParaRPr lang="ru-RU" sz="2000">
              <a:latin typeface="Times New Roman" pitchFamily="18" charset="0"/>
            </a:endParaRPr>
          </a:p>
          <a:p>
            <a:pPr algn="just" eaLnBrk="0" hangingPunct="0">
              <a:tabLst>
                <a:tab pos="539750" algn="l"/>
              </a:tabLst>
            </a:pPr>
            <a:endParaRPr lang="ru-RU" sz="2000">
              <a:latin typeface="Times New Roman" pitchFamily="18" charset="0"/>
            </a:endParaRPr>
          </a:p>
          <a:p>
            <a:pPr algn="just" eaLnBrk="0" hangingPunct="0">
              <a:tabLst>
                <a:tab pos="539750" algn="l"/>
              </a:tabLst>
            </a:pPr>
            <a:r>
              <a:rPr lang="ru-RU" sz="2000">
                <a:latin typeface="Times New Roman" pitchFamily="18" charset="0"/>
              </a:rPr>
              <a:t>Взаимодействие родителей и детей способствовало эмоциональному сближению.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Прямоугольник 1"/>
          <p:cNvSpPr>
            <a:spLocks noChangeArrowheads="1"/>
          </p:cNvSpPr>
          <p:nvPr/>
        </p:nvSpPr>
        <p:spPr bwMode="auto">
          <a:xfrm>
            <a:off x="2916238" y="260350"/>
            <a:ext cx="43211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«Мой папа - самый лучший!»</a:t>
            </a:r>
            <a:endParaRPr lang="ru-RU" sz="2400"/>
          </a:p>
        </p:txBody>
      </p:sp>
      <p:pic>
        <p:nvPicPr>
          <p:cNvPr id="40962" name="Рисунок 2" descr="DSC02297.JPG"/>
          <p:cNvPicPr>
            <a:picLocks noChangeAspect="1"/>
          </p:cNvPicPr>
          <p:nvPr/>
        </p:nvPicPr>
        <p:blipFill>
          <a:blip r:embed="rId2"/>
          <a:srcRect l="5318" t="34029"/>
          <a:stretch>
            <a:fillRect/>
          </a:stretch>
        </p:blipFill>
        <p:spPr bwMode="auto">
          <a:xfrm>
            <a:off x="2124075" y="765175"/>
            <a:ext cx="5327650" cy="278606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0963" name="Рисунок 3" descr="DSC02336.JPG"/>
          <p:cNvPicPr>
            <a:picLocks noChangeAspect="1"/>
          </p:cNvPicPr>
          <p:nvPr/>
        </p:nvPicPr>
        <p:blipFill>
          <a:blip r:embed="rId3"/>
          <a:srcRect l="19016" t="41658" r="18073" b="-1801"/>
          <a:stretch>
            <a:fillRect/>
          </a:stretch>
        </p:blipFill>
        <p:spPr bwMode="auto">
          <a:xfrm>
            <a:off x="1116013" y="3716338"/>
            <a:ext cx="3816350" cy="273685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0964" name="Рисунок 4" descr="DSC02324.JPG"/>
          <p:cNvPicPr>
            <a:picLocks noChangeAspect="1"/>
          </p:cNvPicPr>
          <p:nvPr/>
        </p:nvPicPr>
        <p:blipFill>
          <a:blip r:embed="rId4"/>
          <a:srcRect l="13846" t="25897" r="24480" b="377"/>
          <a:stretch>
            <a:fillRect/>
          </a:stretch>
        </p:blipFill>
        <p:spPr bwMode="auto">
          <a:xfrm>
            <a:off x="5292725" y="3716338"/>
            <a:ext cx="3024188" cy="2709862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Прямоугольник 1"/>
          <p:cNvSpPr>
            <a:spLocks noChangeArrowheads="1"/>
          </p:cNvSpPr>
          <p:nvPr/>
        </p:nvSpPr>
        <p:spPr bwMode="auto">
          <a:xfrm>
            <a:off x="3851275" y="333375"/>
            <a:ext cx="14795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Игрушки</a:t>
            </a:r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/>
          </a:p>
        </p:txBody>
      </p:sp>
      <p:sp>
        <p:nvSpPr>
          <p:cNvPr id="41986" name="Rectangle 1"/>
          <p:cNvSpPr>
            <a:spLocks noChangeArrowheads="1"/>
          </p:cNvSpPr>
          <p:nvPr/>
        </p:nvSpPr>
        <p:spPr bwMode="auto">
          <a:xfrm>
            <a:off x="900113" y="709613"/>
            <a:ext cx="7632700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tabLst>
                <a:tab pos="539750" algn="l"/>
              </a:tabLst>
            </a:pPr>
            <a:r>
              <a:rPr lang="ru-RU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овладение детьми игровыми действиями, отражающие известные им жизненные ситуации, формировать бережное отношение к игрушкам, взаимодействие с ними, умения играть вместе.</a:t>
            </a:r>
          </a:p>
          <a:p>
            <a:pPr algn="just" eaLnBrk="0" hangingPunct="0">
              <a:tabLst>
                <a:tab pos="539750" algn="l"/>
              </a:tabLst>
            </a:pPr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Завершающим этапом</a:t>
            </a:r>
            <a:r>
              <a:rPr lang="ru-RU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стало проведение акции «Подари игрушку».</a:t>
            </a:r>
          </a:p>
          <a:p>
            <a:pPr algn="just" eaLnBrk="0" hangingPunct="0">
              <a:tabLst>
                <a:tab pos="539750" algn="l"/>
              </a:tabLst>
            </a:pPr>
            <a:r>
              <a:rPr lang="ru-RU" u="sng">
                <a:latin typeface="Times New Roman" pitchFamily="18" charset="0"/>
                <a:ea typeface="Calibri" pitchFamily="34" charset="0"/>
              </a:rPr>
              <a:t>Достигнутый результат.</a:t>
            </a:r>
            <a:endParaRPr lang="ru-RU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buFontTx/>
              <a:buChar char="-"/>
              <a:tabLst>
                <a:tab pos="539750" algn="l"/>
              </a:tabLst>
            </a:pPr>
            <a:r>
              <a:rPr lang="ru-RU">
                <a:latin typeface="Times New Roman" pitchFamily="18" charset="0"/>
                <a:ea typeface="Calibri" pitchFamily="34" charset="0"/>
              </a:rPr>
              <a:t>дети пополнили свои знания об игрушках, стали более внимательными и бережливыми по отношению к ним, с удовольствием играют друг с другом. </a:t>
            </a:r>
          </a:p>
          <a:p>
            <a:pPr algn="just" eaLnBrk="0" hangingPunct="0">
              <a:tabLst>
                <a:tab pos="539750" algn="l"/>
              </a:tabLst>
            </a:pPr>
            <a:r>
              <a:rPr lang="ru-RU">
                <a:latin typeface="Times New Roman" pitchFamily="18" charset="0"/>
                <a:ea typeface="Calibri" pitchFamily="34" charset="0"/>
              </a:rPr>
              <a:t>Родители приняли активное участие в реализации данного проекта. </a:t>
            </a:r>
            <a:endParaRPr lang="ru-RU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00113" y="3357563"/>
            <a:ext cx="77755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88" name="Прямоугольник 5"/>
          <p:cNvSpPr>
            <a:spLocks noChangeArrowheads="1"/>
          </p:cNvSpPr>
          <p:nvPr/>
        </p:nvSpPr>
        <p:spPr bwMode="auto">
          <a:xfrm>
            <a:off x="3203575" y="3357563"/>
            <a:ext cx="35623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гостях у бабушки Матрены</a:t>
            </a:r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/>
          </a:p>
        </p:txBody>
      </p:sp>
      <p:sp>
        <p:nvSpPr>
          <p:cNvPr id="41989" name="Rectangle 2"/>
          <p:cNvSpPr>
            <a:spLocks noChangeArrowheads="1"/>
          </p:cNvSpPr>
          <p:nvPr/>
        </p:nvSpPr>
        <p:spPr bwMode="auto">
          <a:xfrm>
            <a:off x="971550" y="3806825"/>
            <a:ext cx="7488238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tabLst>
                <a:tab pos="539750" algn="l"/>
              </a:tabLst>
            </a:pPr>
            <a:r>
              <a:rPr lang="ru-RU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обогащать и расширять знания детей о домашних животных, используя устное народное творчество.</a:t>
            </a:r>
          </a:p>
          <a:p>
            <a:pPr algn="just" eaLnBrk="0" hangingPunct="0">
              <a:tabLst>
                <a:tab pos="539750" algn="l"/>
              </a:tabLst>
            </a:pPr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Завершающим этапом</a:t>
            </a:r>
            <a:r>
              <a:rPr lang="ru-RU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стало проведение развлечения «Бабушкины любимцы». Использование родителями книжек-малышек.</a:t>
            </a:r>
          </a:p>
          <a:p>
            <a:pPr algn="just" eaLnBrk="0" hangingPunct="0">
              <a:tabLst>
                <a:tab pos="539750" algn="l"/>
              </a:tabLst>
            </a:pPr>
            <a:r>
              <a:rPr lang="ru-RU" u="sng">
                <a:latin typeface="Times New Roman" pitchFamily="18" charset="0"/>
                <a:ea typeface="Calibri" pitchFamily="34" charset="0"/>
              </a:rPr>
              <a:t>Достигнутый результат.</a:t>
            </a:r>
            <a:endParaRPr lang="ru-RU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buFontTx/>
              <a:buChar char="-"/>
              <a:tabLst>
                <a:tab pos="539750" algn="l"/>
              </a:tabLst>
            </a:pPr>
            <a:r>
              <a:rPr lang="ru-RU">
                <a:latin typeface="Times New Roman" pitchFamily="18" charset="0"/>
                <a:ea typeface="Calibri" pitchFamily="34" charset="0"/>
              </a:rPr>
              <a:t> дети приобщились к русскому фольклору, получили знания о домашних животных (семействе, внешнем виде). </a:t>
            </a:r>
          </a:p>
          <a:p>
            <a:pPr algn="just" eaLnBrk="0" hangingPunct="0">
              <a:buFontTx/>
              <a:buChar char="-"/>
              <a:tabLst>
                <a:tab pos="539750" algn="l"/>
              </a:tabLst>
            </a:pPr>
            <a:r>
              <a:rPr lang="ru-RU">
                <a:latin typeface="Times New Roman" pitchFamily="18" charset="0"/>
                <a:ea typeface="Calibri" pitchFamily="34" charset="0"/>
              </a:rPr>
              <a:t> сформировалась речевая активность, заботливое отношение  к домашним животным. </a:t>
            </a:r>
            <a:endParaRPr lang="ru-RU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1"/>
          <p:cNvSpPr>
            <a:spLocks noChangeArrowheads="1"/>
          </p:cNvSpPr>
          <p:nvPr/>
        </p:nvSpPr>
        <p:spPr bwMode="auto">
          <a:xfrm>
            <a:off x="827088" y="1423988"/>
            <a:ext cx="8316912" cy="350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Одной из эффективных форм воспитательно-образовательной работы с детьми раннего возраста является </a:t>
            </a:r>
            <a:r>
              <a:rPr lang="ru-RU" sz="32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проектная деятельность</a:t>
            </a:r>
            <a:r>
              <a:rPr lang="ru-RU" sz="32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32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Проектная деятельность в ДОУ – это прежде всего сотрудничество, в которое вовлекаются дети, педагоги и родители.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Прямоугольник 3"/>
          <p:cNvSpPr>
            <a:spLocks noChangeArrowheads="1"/>
          </p:cNvSpPr>
          <p:nvPr/>
        </p:nvSpPr>
        <p:spPr bwMode="auto">
          <a:xfrm>
            <a:off x="3851275" y="333375"/>
            <a:ext cx="18780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2400"/>
          </a:p>
        </p:txBody>
      </p:sp>
      <p:sp>
        <p:nvSpPr>
          <p:cNvPr id="43010" name="Rectangle 1"/>
          <p:cNvSpPr>
            <a:spLocks noChangeArrowheads="1"/>
          </p:cNvSpPr>
          <p:nvPr/>
        </p:nvSpPr>
        <p:spPr bwMode="auto">
          <a:xfrm>
            <a:off x="900113" y="1220788"/>
            <a:ext cx="7775575" cy="400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tabLst>
                <a:tab pos="539750" algn="l"/>
              </a:tabLst>
            </a:pPr>
            <a:endParaRPr lang="ru-RU" sz="160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tabLst>
                <a:tab pos="539750" algn="l"/>
              </a:tabLst>
            </a:pPr>
            <a:r>
              <a:rPr lang="ru-RU" sz="1600">
                <a:latin typeface="Times New Roman" pitchFamily="18" charset="0"/>
              </a:rPr>
              <a:t>Анализируя проделанную работу, я пришла к выводу, что проектная деятельность в раннем возрасте является уникальным средством обеспечения сотрудничества детей и взрослых, способом реализации личностно-ориентированного подхода к образованию. В</a:t>
            </a:r>
            <a:r>
              <a:rPr lang="ru-RU" sz="1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ходе проектной деятельности устанавливается более тесный контакт между детьми и родителями. Дети получают возможность проявить свои творческие способности, двигательную активность, получить положительный эмоциональный заряд. Включив родителей в совместную деятельность с ребенком, я создала и поддерживала атмосферу сотрудничества. </a:t>
            </a:r>
          </a:p>
          <a:p>
            <a:pPr algn="just">
              <a:tabLst>
                <a:tab pos="539750" algn="l"/>
              </a:tabLst>
            </a:pPr>
            <a:endParaRPr lang="ru-RU" sz="16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tabLst>
                <a:tab pos="539750" algn="l"/>
              </a:tabLst>
            </a:pPr>
            <a:r>
              <a:rPr lang="ru-RU" sz="1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Организованная работа над данными проектами позволила расширить кругозор родителей, выстроилось взаимодействие и сформировались навыки общения родителей с детьми. Родители вовлеклись в педагогический процесс, укрепилась их заинтересованность в сотрудничестве с детским садом.</a:t>
            </a:r>
          </a:p>
          <a:p>
            <a:pPr algn="just" eaLnBrk="0" hangingPunct="0">
              <a:tabLst>
                <a:tab pos="539750" algn="l"/>
              </a:tabLst>
            </a:pPr>
            <a:endParaRPr lang="ru-RU" sz="160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tabLst>
                <a:tab pos="539750" algn="l"/>
              </a:tabLst>
            </a:pPr>
            <a:endParaRPr lang="ru-RU" sz="16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37"/>
          </a:xfrm>
        </p:spPr>
        <p:txBody>
          <a:bodyPr/>
          <a:lstStyle/>
          <a:p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pic>
        <p:nvPicPr>
          <p:cNvPr id="44034" name="Picture 1" descr="F:\DCIM\101MSDCF\DSC03741.JPG"/>
          <p:cNvPicPr>
            <a:picLocks noChangeAspect="1" noChangeArrowheads="1"/>
          </p:cNvPicPr>
          <p:nvPr/>
        </p:nvPicPr>
        <p:blipFill>
          <a:blip r:embed="rId2"/>
          <a:srcRect l="2409" t="17671"/>
          <a:stretch>
            <a:fillRect/>
          </a:stretch>
        </p:blipFill>
        <p:spPr bwMode="auto">
          <a:xfrm>
            <a:off x="1908175" y="1989138"/>
            <a:ext cx="5688013" cy="359727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>
            <a:spLocks noChangeArrowheads="1"/>
          </p:cNvSpPr>
          <p:nvPr/>
        </p:nvSpPr>
        <p:spPr bwMode="auto">
          <a:xfrm>
            <a:off x="900113" y="333375"/>
            <a:ext cx="755967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imes New Roman" pitchFamily="18" charset="0"/>
                <a:cs typeface="Times New Roman" pitchFamily="18" charset="0"/>
              </a:rPr>
              <a:t>Проект – это «пять П»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1115616" y="1124744"/>
          <a:ext cx="7344172" cy="53004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827088" y="274638"/>
            <a:ext cx="7921625" cy="6107112"/>
          </a:xfrm>
        </p:spPr>
        <p:txBody>
          <a:bodyPr/>
          <a:lstStyle/>
          <a:p>
            <a:pPr algn="l"/>
            <a:r>
              <a:rPr lang="ru-RU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Проектная деятельность 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активизирует желание и умение создавать новые образы и придумывать, решать более сложные задачи, добиваясь успеха.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mtClean="0">
                <a:latin typeface="Times New Roman" pitchFamily="18" charset="0"/>
                <a:cs typeface="Times New Roman" pitchFamily="18" charset="0"/>
              </a:rPr>
            </a:b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Содержимое 2"/>
          <p:cNvSpPr>
            <a:spLocks noGrp="1"/>
          </p:cNvSpPr>
          <p:nvPr>
            <p:ph idx="1"/>
          </p:nvPr>
        </p:nvSpPr>
        <p:spPr>
          <a:xfrm>
            <a:off x="755650" y="188913"/>
            <a:ext cx="7920038" cy="6408737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Достоинства метода проектов заключаются в следующем:</a:t>
            </a:r>
          </a:p>
          <a:p>
            <a:pPr marL="457200" indent="-457200" algn="just">
              <a:buFont typeface="+mj-lt"/>
              <a:buAutoNum type="arabicPeriod"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Метод проектов динамично отражает меняющиеся потребности общества и тем самым позволяет дошкольному образованию быть адекватным социальному заказу и насущным потребностям детей.</a:t>
            </a:r>
          </a:p>
          <a:p>
            <a:pPr marL="457200" indent="-457200" algn="just">
              <a:buFont typeface="+mj-lt"/>
              <a:buAutoNum type="arabicPeriod"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Метод проектов дает четкий алгоритм действий.</a:t>
            </a:r>
          </a:p>
          <a:p>
            <a:pPr marL="457200" indent="-457200" algn="just">
              <a:buFont typeface="+mj-lt"/>
              <a:buAutoNum type="arabicPeriod"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основе метода проектов лежит интеграция различных образовательных областей.</a:t>
            </a:r>
          </a:p>
          <a:p>
            <a:pPr marL="457200" indent="-457200" algn="just">
              <a:buFont typeface="+mj-lt"/>
              <a:buAutoNum type="arabicPeriod"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Метод проектов также актуален в свете задач модернизации образования, направленных на развитие способностей, мышления, формирование практических навыков; использование различного рода практикумов, интерактивных и коллективных форм деятельности.</a:t>
            </a:r>
          </a:p>
          <a:p>
            <a:pPr marL="457200" indent="-457200" algn="just">
              <a:buFont typeface="+mj-lt"/>
              <a:buAutoNum type="arabicPeriod"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Метод проектов позволяет оптимизировать и стиль взаимодействия – плавно перейти от авторитарного стиля к сотрудничеству педагога, детей родителей.</a:t>
            </a:r>
          </a:p>
          <a:p>
            <a:pPr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755650" y="1196975"/>
            <a:ext cx="7859713" cy="863600"/>
          </a:xfrm>
        </p:spPr>
        <p:txBody>
          <a:bodyPr/>
          <a:lstStyle/>
          <a:p>
            <a:pPr algn="l"/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работы:</a:t>
            </a:r>
            <a:r>
              <a:rPr lang="ru-RU" sz="24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Создание условий для развития познавательной активности ребенка через совместную проектную деятельность педагога, детей и родителей.</a:t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Прямоугольник 2"/>
          <p:cNvSpPr>
            <a:spLocks noChangeArrowheads="1"/>
          </p:cNvSpPr>
          <p:nvPr/>
        </p:nvSpPr>
        <p:spPr bwMode="auto">
          <a:xfrm>
            <a:off x="755650" y="1557338"/>
            <a:ext cx="7920038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latin typeface="Times New Roman" pitchFamily="18" charset="0"/>
                <a:cs typeface="Times New Roman" pitchFamily="18" charset="0"/>
              </a:rPr>
              <a:t>1) изучить и проанализировать данную проблему с использованием научной литературы;</a:t>
            </a:r>
            <a:br>
              <a:rPr lang="ru-RU" sz="2400"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latin typeface="Times New Roman" pitchFamily="18" charset="0"/>
                <a:cs typeface="Times New Roman" pitchFamily="18" charset="0"/>
              </a:rPr>
              <a:t>2) развивать познавательную активность детей через мыслительные, моделирующие действия;</a:t>
            </a:r>
            <a:br>
              <a:rPr lang="ru-RU" sz="2400"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latin typeface="Times New Roman" pitchFamily="18" charset="0"/>
                <a:cs typeface="Times New Roman" pitchFamily="18" charset="0"/>
              </a:rPr>
              <a:t>3) выстроить систему работы, обеспечивающую формирование познавательной активности детей раннего возраста в проектной деятельности;</a:t>
            </a:r>
            <a:br>
              <a:rPr lang="ru-RU" sz="2400"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latin typeface="Times New Roman" pitchFamily="18" charset="0"/>
                <a:cs typeface="Times New Roman" pitchFamily="18" charset="0"/>
              </a:rPr>
              <a:t>4)повысить компетентность родителей в развитии познавательной активности детей раннего возраста;</a:t>
            </a:r>
            <a:endParaRPr lang="ru-RU" sz="2400"/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5) создать соответствующую предметно-развивающую среду в группе.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</a:rPr>
              <a:t>Взаимосвязь компонентов проекта</a:t>
            </a:r>
          </a:p>
        </p:txBody>
      </p:sp>
      <p:sp>
        <p:nvSpPr>
          <p:cNvPr id="23555" name="Freeform 3"/>
          <p:cNvSpPr>
            <a:spLocks noEditPoints="1"/>
          </p:cNvSpPr>
          <p:nvPr/>
        </p:nvSpPr>
        <p:spPr bwMode="gray">
          <a:xfrm>
            <a:off x="1398588" y="1628775"/>
            <a:ext cx="6053137" cy="4376738"/>
          </a:xfrm>
          <a:custGeom>
            <a:avLst/>
            <a:gdLst>
              <a:gd name="T0" fmla="*/ 2343981 w 2820"/>
              <a:gd name="T1" fmla="*/ 75150 h 2912"/>
              <a:gd name="T2" fmla="*/ 1764425 w 2820"/>
              <a:gd name="T3" fmla="*/ 252504 h 2912"/>
              <a:gd name="T4" fmla="*/ 1275022 w 2820"/>
              <a:gd name="T5" fmla="*/ 450900 h 2912"/>
              <a:gd name="T6" fmla="*/ 871480 w 2820"/>
              <a:gd name="T7" fmla="*/ 670338 h 2912"/>
              <a:gd name="T8" fmla="*/ 545212 w 2820"/>
              <a:gd name="T9" fmla="*/ 907812 h 2912"/>
              <a:gd name="T10" fmla="*/ 300510 w 2820"/>
              <a:gd name="T11" fmla="*/ 1160317 h 2912"/>
              <a:gd name="T12" fmla="*/ 128790 w 2820"/>
              <a:gd name="T13" fmla="*/ 1418833 h 2912"/>
              <a:gd name="T14" fmla="*/ 30051 w 2820"/>
              <a:gd name="T15" fmla="*/ 1686367 h 2912"/>
              <a:gd name="T16" fmla="*/ 0 w 2820"/>
              <a:gd name="T17" fmla="*/ 1953901 h 2912"/>
              <a:gd name="T18" fmla="*/ 38637 w 2820"/>
              <a:gd name="T19" fmla="*/ 2218429 h 2912"/>
              <a:gd name="T20" fmla="*/ 137376 w 2820"/>
              <a:gd name="T21" fmla="*/ 2479951 h 2912"/>
              <a:gd name="T22" fmla="*/ 296217 w 2820"/>
              <a:gd name="T23" fmla="*/ 2732455 h 2912"/>
              <a:gd name="T24" fmla="*/ 510868 w 2820"/>
              <a:gd name="T25" fmla="*/ 2972935 h 2912"/>
              <a:gd name="T26" fmla="*/ 781327 w 2820"/>
              <a:gd name="T27" fmla="*/ 3195379 h 2912"/>
              <a:gd name="T28" fmla="*/ 1099009 w 2820"/>
              <a:gd name="T29" fmla="*/ 3399788 h 2912"/>
              <a:gd name="T30" fmla="*/ 1468208 w 2820"/>
              <a:gd name="T31" fmla="*/ 3580148 h 2912"/>
              <a:gd name="T32" fmla="*/ 1876043 w 2820"/>
              <a:gd name="T33" fmla="*/ 3733454 h 2912"/>
              <a:gd name="T34" fmla="*/ 2331102 w 2820"/>
              <a:gd name="T35" fmla="*/ 3853694 h 2912"/>
              <a:gd name="T36" fmla="*/ 2820504 w 2820"/>
              <a:gd name="T37" fmla="*/ 3940868 h 2912"/>
              <a:gd name="T38" fmla="*/ 3344251 w 2820"/>
              <a:gd name="T39" fmla="*/ 3988964 h 2912"/>
              <a:gd name="T40" fmla="*/ 3902342 w 2820"/>
              <a:gd name="T41" fmla="*/ 3994976 h 2912"/>
              <a:gd name="T42" fmla="*/ 4486190 w 2820"/>
              <a:gd name="T43" fmla="*/ 3955898 h 2912"/>
              <a:gd name="T44" fmla="*/ 5095797 w 2820"/>
              <a:gd name="T45" fmla="*/ 3868724 h 2912"/>
              <a:gd name="T46" fmla="*/ 5460702 w 2820"/>
              <a:gd name="T47" fmla="*/ 4376738 h 2912"/>
              <a:gd name="T48" fmla="*/ 4009667 w 2820"/>
              <a:gd name="T49" fmla="*/ 2332657 h 2912"/>
              <a:gd name="T50" fmla="*/ 4198559 w 2820"/>
              <a:gd name="T51" fmla="*/ 2876743 h 2912"/>
              <a:gd name="T52" fmla="*/ 3837946 w 2820"/>
              <a:gd name="T53" fmla="*/ 2909809 h 2912"/>
              <a:gd name="T54" fmla="*/ 3468748 w 2820"/>
              <a:gd name="T55" fmla="*/ 2906803 h 2912"/>
              <a:gd name="T56" fmla="*/ 3095257 w 2820"/>
              <a:gd name="T57" fmla="*/ 2873737 h 2912"/>
              <a:gd name="T58" fmla="*/ 2730351 w 2820"/>
              <a:gd name="T59" fmla="*/ 2813617 h 2912"/>
              <a:gd name="T60" fmla="*/ 2378325 w 2820"/>
              <a:gd name="T61" fmla="*/ 2723437 h 2912"/>
              <a:gd name="T62" fmla="*/ 2043470 w 2820"/>
              <a:gd name="T63" fmla="*/ 2609209 h 2912"/>
              <a:gd name="T64" fmla="*/ 1738667 w 2820"/>
              <a:gd name="T65" fmla="*/ 2473939 h 2912"/>
              <a:gd name="T66" fmla="*/ 1468208 w 2820"/>
              <a:gd name="T67" fmla="*/ 2317627 h 2912"/>
              <a:gd name="T68" fmla="*/ 1240678 w 2820"/>
              <a:gd name="T69" fmla="*/ 2146285 h 2912"/>
              <a:gd name="T70" fmla="*/ 1060372 w 2820"/>
              <a:gd name="T71" fmla="*/ 1959913 h 2912"/>
              <a:gd name="T72" fmla="*/ 940168 w 2820"/>
              <a:gd name="T73" fmla="*/ 1758511 h 2912"/>
              <a:gd name="T74" fmla="*/ 880066 w 2820"/>
              <a:gd name="T75" fmla="*/ 1551097 h 2912"/>
              <a:gd name="T76" fmla="*/ 892945 w 2820"/>
              <a:gd name="T77" fmla="*/ 1334665 h 2912"/>
              <a:gd name="T78" fmla="*/ 987391 w 2820"/>
              <a:gd name="T79" fmla="*/ 1115227 h 2912"/>
              <a:gd name="T80" fmla="*/ 1167697 w 2820"/>
              <a:gd name="T81" fmla="*/ 889776 h 2912"/>
              <a:gd name="T82" fmla="*/ 1438157 w 2820"/>
              <a:gd name="T83" fmla="*/ 667332 h 2912"/>
              <a:gd name="T84" fmla="*/ 1811648 w 2820"/>
              <a:gd name="T85" fmla="*/ 447894 h 2912"/>
              <a:gd name="T86" fmla="*/ 2296758 w 2820"/>
              <a:gd name="T87" fmla="*/ 231462 h 2912"/>
              <a:gd name="T88" fmla="*/ 2893485 w 2820"/>
              <a:gd name="T89" fmla="*/ 24048 h 2912"/>
              <a:gd name="T90" fmla="*/ 2670249 w 2820"/>
              <a:gd name="T91" fmla="*/ 0 h 2912"/>
              <a:gd name="T92" fmla="*/ 6053137 w 2820"/>
              <a:gd name="T93" fmla="*/ 2906803 h 2912"/>
              <a:gd name="T94" fmla="*/ 6053137 w 2820"/>
              <a:gd name="T95" fmla="*/ 2906803 h 291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0">
            <a:noFill/>
            <a:prstDash val="solid"/>
            <a:round/>
            <a:headEnd/>
            <a:tailEnd/>
          </a:ln>
          <a:effectLst>
            <a:outerShdw dist="206741" dir="8249373" algn="ctr" rotWithShape="0">
              <a:srgbClr val="C1D1D3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 dirty="0">
              <a:solidFill>
                <a:schemeClr val="accent3">
                  <a:lumMod val="50000"/>
                </a:schemeClr>
              </a:solidFill>
              <a:cs typeface="+mn-cs"/>
            </a:endParaRPr>
          </a:p>
        </p:txBody>
      </p:sp>
      <p:sp>
        <p:nvSpPr>
          <p:cNvPr id="20483" name="Oval 34"/>
          <p:cNvSpPr>
            <a:spLocks noChangeArrowheads="1"/>
          </p:cNvSpPr>
          <p:nvPr/>
        </p:nvSpPr>
        <p:spPr bwMode="gray">
          <a:xfrm rot="-723406">
            <a:off x="3544888" y="4972050"/>
            <a:ext cx="1438275" cy="666750"/>
          </a:xfrm>
          <a:prstGeom prst="ellipse">
            <a:avLst/>
          </a:prstGeom>
          <a:solidFill>
            <a:srgbClr val="0F2145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4" name="Oval 35"/>
          <p:cNvSpPr>
            <a:spLocks noChangeArrowheads="1"/>
          </p:cNvSpPr>
          <p:nvPr/>
        </p:nvSpPr>
        <p:spPr bwMode="gray">
          <a:xfrm>
            <a:off x="3476625" y="3752850"/>
            <a:ext cx="1704975" cy="1706563"/>
          </a:xfrm>
          <a:prstGeom prst="ellipse">
            <a:avLst/>
          </a:prstGeom>
          <a:gradFill rotWithShape="1">
            <a:gsLst>
              <a:gs pos="0">
                <a:srgbClr val="636869"/>
              </a:gs>
              <a:gs pos="100000">
                <a:srgbClr val="D6E1E2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485" name="Oval 36"/>
          <p:cNvSpPr>
            <a:spLocks noChangeArrowheads="1"/>
          </p:cNvSpPr>
          <p:nvPr/>
        </p:nvSpPr>
        <p:spPr bwMode="gray">
          <a:xfrm>
            <a:off x="3497263" y="3762375"/>
            <a:ext cx="1665287" cy="166370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F1F5F5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486" name="Oval 37"/>
          <p:cNvSpPr>
            <a:spLocks noChangeArrowheads="1"/>
          </p:cNvSpPr>
          <p:nvPr/>
        </p:nvSpPr>
        <p:spPr bwMode="gray">
          <a:xfrm>
            <a:off x="3514725" y="3778250"/>
            <a:ext cx="1584325" cy="1555750"/>
          </a:xfrm>
          <a:prstGeom prst="ellipse">
            <a:avLst/>
          </a:prstGeom>
          <a:gradFill rotWithShape="1">
            <a:gsLst>
              <a:gs pos="0">
                <a:srgbClr val="AAB2B3"/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487" name="Oval 38"/>
          <p:cNvSpPr>
            <a:spLocks noChangeArrowheads="1"/>
          </p:cNvSpPr>
          <p:nvPr/>
        </p:nvSpPr>
        <p:spPr bwMode="gray">
          <a:xfrm>
            <a:off x="3606800" y="3822700"/>
            <a:ext cx="1409700" cy="126206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6E1E2">
                  <a:alpha val="37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488" name="Text Box 39"/>
          <p:cNvSpPr txBox="1">
            <a:spLocks noChangeArrowheads="1"/>
          </p:cNvSpPr>
          <p:nvPr/>
        </p:nvSpPr>
        <p:spPr bwMode="gray">
          <a:xfrm>
            <a:off x="3892550" y="4379913"/>
            <a:ext cx="87630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>
                <a:solidFill>
                  <a:srgbClr val="000000"/>
                </a:solidFill>
              </a:rPr>
              <a:t>Text</a:t>
            </a:r>
            <a:endParaRPr lang="en-US"/>
          </a:p>
        </p:txBody>
      </p:sp>
      <p:sp>
        <p:nvSpPr>
          <p:cNvPr id="20489" name="Oval 34"/>
          <p:cNvSpPr>
            <a:spLocks noChangeArrowheads="1"/>
          </p:cNvSpPr>
          <p:nvPr/>
        </p:nvSpPr>
        <p:spPr bwMode="gray">
          <a:xfrm rot="-723406">
            <a:off x="3495675" y="4957763"/>
            <a:ext cx="1438275" cy="666750"/>
          </a:xfrm>
          <a:prstGeom prst="ellipse">
            <a:avLst/>
          </a:prstGeom>
          <a:solidFill>
            <a:srgbClr val="0F2145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0" name="Oval 35"/>
          <p:cNvSpPr>
            <a:spLocks noChangeArrowheads="1"/>
          </p:cNvSpPr>
          <p:nvPr/>
        </p:nvSpPr>
        <p:spPr bwMode="gray">
          <a:xfrm>
            <a:off x="3427413" y="3738563"/>
            <a:ext cx="1704975" cy="1706562"/>
          </a:xfrm>
          <a:prstGeom prst="ellipse">
            <a:avLst/>
          </a:prstGeom>
          <a:gradFill rotWithShape="1">
            <a:gsLst>
              <a:gs pos="0">
                <a:srgbClr val="636869"/>
              </a:gs>
              <a:gs pos="100000">
                <a:srgbClr val="D6E1E2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491" name="Oval 36"/>
          <p:cNvSpPr>
            <a:spLocks noChangeArrowheads="1"/>
          </p:cNvSpPr>
          <p:nvPr/>
        </p:nvSpPr>
        <p:spPr bwMode="gray">
          <a:xfrm>
            <a:off x="3448050" y="3748088"/>
            <a:ext cx="1665288" cy="166370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F1F5F5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492" name="Oval 37"/>
          <p:cNvSpPr>
            <a:spLocks noChangeArrowheads="1"/>
          </p:cNvSpPr>
          <p:nvPr/>
        </p:nvSpPr>
        <p:spPr bwMode="gray">
          <a:xfrm>
            <a:off x="3465513" y="3763963"/>
            <a:ext cx="1584325" cy="1555750"/>
          </a:xfrm>
          <a:prstGeom prst="ellipse">
            <a:avLst/>
          </a:prstGeom>
          <a:gradFill rotWithShape="1">
            <a:gsLst>
              <a:gs pos="0">
                <a:srgbClr val="AAB2B3"/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493" name="Oval 38"/>
          <p:cNvSpPr>
            <a:spLocks noChangeArrowheads="1"/>
          </p:cNvSpPr>
          <p:nvPr/>
        </p:nvSpPr>
        <p:spPr bwMode="gray">
          <a:xfrm>
            <a:off x="3557588" y="3808413"/>
            <a:ext cx="1409700" cy="12620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6E1E2">
                  <a:alpha val="37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494" name="Text Box 39"/>
          <p:cNvSpPr txBox="1">
            <a:spLocks noChangeArrowheads="1"/>
          </p:cNvSpPr>
          <p:nvPr/>
        </p:nvSpPr>
        <p:spPr bwMode="gray">
          <a:xfrm>
            <a:off x="3419475" y="4292600"/>
            <a:ext cx="1778000" cy="831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</a:rPr>
              <a:t>Итоговый </a:t>
            </a:r>
          </a:p>
          <a:p>
            <a:pPr algn="ctr"/>
            <a:r>
              <a:rPr lang="ru-RU" sz="2400" b="1">
                <a:solidFill>
                  <a:srgbClr val="C00000"/>
                </a:solidFill>
              </a:rPr>
              <a:t>продукт</a:t>
            </a:r>
            <a:endParaRPr lang="en-US" sz="2400" b="1">
              <a:solidFill>
                <a:srgbClr val="C00000"/>
              </a:solidFill>
            </a:endParaRPr>
          </a:p>
        </p:txBody>
      </p:sp>
      <p:sp>
        <p:nvSpPr>
          <p:cNvPr id="20495" name="Oval 40"/>
          <p:cNvSpPr>
            <a:spLocks noChangeArrowheads="1"/>
          </p:cNvSpPr>
          <p:nvPr/>
        </p:nvSpPr>
        <p:spPr bwMode="gray">
          <a:xfrm rot="-772996">
            <a:off x="1701800" y="4362450"/>
            <a:ext cx="1133475" cy="609600"/>
          </a:xfrm>
          <a:prstGeom prst="ellipse">
            <a:avLst/>
          </a:prstGeom>
          <a:solidFill>
            <a:srgbClr val="0F2145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0496" name="Group 41"/>
          <p:cNvGrpSpPr>
            <a:grpSpLocks/>
          </p:cNvGrpSpPr>
          <p:nvPr/>
        </p:nvGrpSpPr>
        <p:grpSpPr bwMode="auto">
          <a:xfrm>
            <a:off x="1625600" y="3371850"/>
            <a:ext cx="1371600" cy="1441450"/>
            <a:chOff x="732" y="2112"/>
            <a:chExt cx="842" cy="860"/>
          </a:xfrm>
        </p:grpSpPr>
        <p:sp>
          <p:nvSpPr>
            <p:cNvPr id="20528" name="Oval 42"/>
            <p:cNvSpPr>
              <a:spLocks noChangeArrowheads="1"/>
            </p:cNvSpPr>
            <p:nvPr/>
          </p:nvSpPr>
          <p:spPr bwMode="gray">
            <a:xfrm>
              <a:off x="732" y="2112"/>
              <a:ext cx="842" cy="860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20529" name="Oval 43"/>
            <p:cNvSpPr>
              <a:spLocks noChangeArrowheads="1"/>
            </p:cNvSpPr>
            <p:nvPr/>
          </p:nvSpPr>
          <p:spPr bwMode="gray">
            <a:xfrm>
              <a:off x="743" y="2117"/>
              <a:ext cx="821" cy="83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20530" name="Oval 44"/>
            <p:cNvSpPr>
              <a:spLocks noChangeArrowheads="1"/>
            </p:cNvSpPr>
            <p:nvPr/>
          </p:nvSpPr>
          <p:spPr bwMode="gray">
            <a:xfrm>
              <a:off x="751" y="2125"/>
              <a:ext cx="781" cy="784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20531" name="Oval 45"/>
            <p:cNvSpPr>
              <a:spLocks noChangeArrowheads="1"/>
            </p:cNvSpPr>
            <p:nvPr/>
          </p:nvSpPr>
          <p:spPr bwMode="gray">
            <a:xfrm>
              <a:off x="795" y="2147"/>
              <a:ext cx="695" cy="63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20532" name="Text Box 46"/>
            <p:cNvSpPr txBox="1">
              <a:spLocks noChangeArrowheads="1"/>
            </p:cNvSpPr>
            <p:nvPr/>
          </p:nvSpPr>
          <p:spPr bwMode="gray">
            <a:xfrm>
              <a:off x="904" y="2414"/>
              <a:ext cx="476" cy="2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400">
                  <a:solidFill>
                    <a:srgbClr val="000000"/>
                  </a:solidFill>
                </a:rPr>
                <a:t>Text</a:t>
              </a:r>
              <a:endParaRPr lang="en-US"/>
            </a:p>
          </p:txBody>
        </p:sp>
      </p:grpSp>
      <p:sp>
        <p:nvSpPr>
          <p:cNvPr id="20497" name="Oval 40"/>
          <p:cNvSpPr>
            <a:spLocks noChangeArrowheads="1"/>
          </p:cNvSpPr>
          <p:nvPr/>
        </p:nvSpPr>
        <p:spPr bwMode="gray">
          <a:xfrm rot="-772996">
            <a:off x="1652588" y="4348163"/>
            <a:ext cx="1133475" cy="609600"/>
          </a:xfrm>
          <a:prstGeom prst="ellipse">
            <a:avLst/>
          </a:prstGeom>
          <a:solidFill>
            <a:srgbClr val="0F2145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0498" name="Group 41"/>
          <p:cNvGrpSpPr>
            <a:grpSpLocks/>
          </p:cNvGrpSpPr>
          <p:nvPr/>
        </p:nvGrpSpPr>
        <p:grpSpPr bwMode="auto">
          <a:xfrm>
            <a:off x="1576388" y="3357563"/>
            <a:ext cx="1371600" cy="1441450"/>
            <a:chOff x="732" y="2112"/>
            <a:chExt cx="842" cy="860"/>
          </a:xfrm>
        </p:grpSpPr>
        <p:sp>
          <p:nvSpPr>
            <p:cNvPr id="20523" name="Oval 42"/>
            <p:cNvSpPr>
              <a:spLocks noChangeArrowheads="1"/>
            </p:cNvSpPr>
            <p:nvPr/>
          </p:nvSpPr>
          <p:spPr bwMode="gray">
            <a:xfrm>
              <a:off x="732" y="2112"/>
              <a:ext cx="842" cy="860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20524" name="Oval 43"/>
            <p:cNvSpPr>
              <a:spLocks noChangeArrowheads="1"/>
            </p:cNvSpPr>
            <p:nvPr/>
          </p:nvSpPr>
          <p:spPr bwMode="gray">
            <a:xfrm>
              <a:off x="743" y="2117"/>
              <a:ext cx="821" cy="83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20525" name="Oval 44"/>
            <p:cNvSpPr>
              <a:spLocks noChangeArrowheads="1"/>
            </p:cNvSpPr>
            <p:nvPr/>
          </p:nvSpPr>
          <p:spPr bwMode="gray">
            <a:xfrm>
              <a:off x="751" y="2125"/>
              <a:ext cx="781" cy="784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20526" name="Oval 45"/>
            <p:cNvSpPr>
              <a:spLocks noChangeArrowheads="1"/>
            </p:cNvSpPr>
            <p:nvPr/>
          </p:nvSpPr>
          <p:spPr bwMode="gray">
            <a:xfrm>
              <a:off x="795" y="2147"/>
              <a:ext cx="695" cy="63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20527" name="Text Box 46"/>
            <p:cNvSpPr txBox="1">
              <a:spLocks noChangeArrowheads="1"/>
            </p:cNvSpPr>
            <p:nvPr/>
          </p:nvSpPr>
          <p:spPr bwMode="gray">
            <a:xfrm>
              <a:off x="781" y="2414"/>
              <a:ext cx="722" cy="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400" b="1">
                  <a:solidFill>
                    <a:srgbClr val="C00000"/>
                  </a:solidFill>
                </a:rPr>
                <a:t>Этапы</a:t>
              </a:r>
              <a:endParaRPr lang="en-US" b="1">
                <a:solidFill>
                  <a:srgbClr val="C00000"/>
                </a:solidFill>
              </a:endParaRPr>
            </a:p>
          </p:txBody>
        </p:sp>
      </p:grpSp>
      <p:sp>
        <p:nvSpPr>
          <p:cNvPr id="20499" name="Oval 47"/>
          <p:cNvSpPr>
            <a:spLocks noChangeArrowheads="1"/>
          </p:cNvSpPr>
          <p:nvPr/>
        </p:nvSpPr>
        <p:spPr bwMode="gray">
          <a:xfrm>
            <a:off x="1524000" y="2606675"/>
            <a:ext cx="914400" cy="533400"/>
          </a:xfrm>
          <a:prstGeom prst="ellipse">
            <a:avLst/>
          </a:prstGeom>
          <a:solidFill>
            <a:srgbClr val="0F2145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00" name="Oval 48"/>
          <p:cNvSpPr>
            <a:spLocks noChangeArrowheads="1"/>
          </p:cNvSpPr>
          <p:nvPr/>
        </p:nvSpPr>
        <p:spPr bwMode="gray">
          <a:xfrm>
            <a:off x="1600200" y="2000250"/>
            <a:ext cx="1023938" cy="1023938"/>
          </a:xfrm>
          <a:prstGeom prst="ellipse">
            <a:avLst/>
          </a:prstGeom>
          <a:gradFill rotWithShape="1">
            <a:gsLst>
              <a:gs pos="0">
                <a:srgbClr val="636869"/>
              </a:gs>
              <a:gs pos="100000">
                <a:srgbClr val="D6E1E2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501" name="Oval 49"/>
          <p:cNvSpPr>
            <a:spLocks noChangeArrowheads="1"/>
          </p:cNvSpPr>
          <p:nvPr/>
        </p:nvSpPr>
        <p:spPr bwMode="gray">
          <a:xfrm>
            <a:off x="1612900" y="2005013"/>
            <a:ext cx="1000125" cy="1000125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F1F5F5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502" name="Oval 50"/>
          <p:cNvSpPr>
            <a:spLocks noChangeArrowheads="1"/>
          </p:cNvSpPr>
          <p:nvPr/>
        </p:nvSpPr>
        <p:spPr bwMode="gray">
          <a:xfrm>
            <a:off x="1624013" y="2016125"/>
            <a:ext cx="950912" cy="933450"/>
          </a:xfrm>
          <a:prstGeom prst="ellipse">
            <a:avLst/>
          </a:prstGeom>
          <a:gradFill rotWithShape="1">
            <a:gsLst>
              <a:gs pos="0">
                <a:srgbClr val="AAB2B3"/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503" name="Oval 51"/>
          <p:cNvSpPr>
            <a:spLocks noChangeArrowheads="1"/>
          </p:cNvSpPr>
          <p:nvPr/>
        </p:nvSpPr>
        <p:spPr bwMode="gray">
          <a:xfrm>
            <a:off x="1677988" y="2041525"/>
            <a:ext cx="847725" cy="75723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6E1E2">
                  <a:alpha val="37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504" name="Text Box 52"/>
          <p:cNvSpPr txBox="1">
            <a:spLocks noChangeArrowheads="1"/>
          </p:cNvSpPr>
          <p:nvPr/>
        </p:nvSpPr>
        <p:spPr bwMode="gray">
          <a:xfrm>
            <a:off x="1795463" y="2349500"/>
            <a:ext cx="6540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000000"/>
                </a:solidFill>
              </a:rPr>
              <a:t>Text</a:t>
            </a:r>
            <a:endParaRPr lang="en-US"/>
          </a:p>
        </p:txBody>
      </p:sp>
      <p:sp>
        <p:nvSpPr>
          <p:cNvPr id="20505" name="Oval 47"/>
          <p:cNvSpPr>
            <a:spLocks noChangeArrowheads="1"/>
          </p:cNvSpPr>
          <p:nvPr/>
        </p:nvSpPr>
        <p:spPr bwMode="gray">
          <a:xfrm>
            <a:off x="1474788" y="2592388"/>
            <a:ext cx="914400" cy="533400"/>
          </a:xfrm>
          <a:prstGeom prst="ellipse">
            <a:avLst/>
          </a:prstGeom>
          <a:solidFill>
            <a:srgbClr val="0F2145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06" name="Oval 48"/>
          <p:cNvSpPr>
            <a:spLocks noChangeArrowheads="1"/>
          </p:cNvSpPr>
          <p:nvPr/>
        </p:nvSpPr>
        <p:spPr bwMode="gray">
          <a:xfrm>
            <a:off x="1550988" y="1985963"/>
            <a:ext cx="1023937" cy="1023937"/>
          </a:xfrm>
          <a:prstGeom prst="ellipse">
            <a:avLst/>
          </a:prstGeom>
          <a:gradFill rotWithShape="1">
            <a:gsLst>
              <a:gs pos="0">
                <a:srgbClr val="636869"/>
              </a:gs>
              <a:gs pos="100000">
                <a:srgbClr val="D6E1E2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507" name="Oval 49"/>
          <p:cNvSpPr>
            <a:spLocks noChangeArrowheads="1"/>
          </p:cNvSpPr>
          <p:nvPr/>
        </p:nvSpPr>
        <p:spPr bwMode="gray">
          <a:xfrm>
            <a:off x="1563688" y="1990725"/>
            <a:ext cx="1000125" cy="1000125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F1F5F5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508" name="Oval 50"/>
          <p:cNvSpPr>
            <a:spLocks noChangeArrowheads="1"/>
          </p:cNvSpPr>
          <p:nvPr/>
        </p:nvSpPr>
        <p:spPr bwMode="gray">
          <a:xfrm>
            <a:off x="1574800" y="2001838"/>
            <a:ext cx="950913" cy="933450"/>
          </a:xfrm>
          <a:prstGeom prst="ellipse">
            <a:avLst/>
          </a:prstGeom>
          <a:gradFill rotWithShape="1">
            <a:gsLst>
              <a:gs pos="0">
                <a:srgbClr val="AAB2B3"/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509" name="Oval 51"/>
          <p:cNvSpPr>
            <a:spLocks noChangeArrowheads="1"/>
          </p:cNvSpPr>
          <p:nvPr/>
        </p:nvSpPr>
        <p:spPr bwMode="gray">
          <a:xfrm>
            <a:off x="1628775" y="2027238"/>
            <a:ext cx="847725" cy="757237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6E1E2">
                  <a:alpha val="37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510" name="Text Box 52"/>
          <p:cNvSpPr txBox="1">
            <a:spLocks noChangeArrowheads="1"/>
          </p:cNvSpPr>
          <p:nvPr/>
        </p:nvSpPr>
        <p:spPr bwMode="gray">
          <a:xfrm>
            <a:off x="1571625" y="2335213"/>
            <a:ext cx="1003300" cy="368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C00000"/>
                </a:solidFill>
              </a:rPr>
              <a:t>Задачи</a:t>
            </a:r>
            <a:endParaRPr lang="en-US">
              <a:solidFill>
                <a:srgbClr val="C00000"/>
              </a:solidFill>
            </a:endParaRPr>
          </a:p>
        </p:txBody>
      </p:sp>
      <p:sp>
        <p:nvSpPr>
          <p:cNvPr id="20511" name="Oval 53"/>
          <p:cNvSpPr>
            <a:spLocks noChangeArrowheads="1"/>
          </p:cNvSpPr>
          <p:nvPr/>
        </p:nvSpPr>
        <p:spPr bwMode="gray">
          <a:xfrm>
            <a:off x="2760663" y="2076450"/>
            <a:ext cx="715962" cy="230188"/>
          </a:xfrm>
          <a:prstGeom prst="ellipse">
            <a:avLst/>
          </a:prstGeom>
          <a:solidFill>
            <a:srgbClr val="0F2145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12" name="Oval 54"/>
          <p:cNvSpPr>
            <a:spLocks noChangeArrowheads="1"/>
          </p:cNvSpPr>
          <p:nvPr/>
        </p:nvSpPr>
        <p:spPr bwMode="gray">
          <a:xfrm>
            <a:off x="2882900" y="1543050"/>
            <a:ext cx="712788" cy="688975"/>
          </a:xfrm>
          <a:prstGeom prst="ellipse">
            <a:avLst/>
          </a:prstGeom>
          <a:gradFill rotWithShape="1">
            <a:gsLst>
              <a:gs pos="0">
                <a:srgbClr val="636869"/>
              </a:gs>
              <a:gs pos="100000">
                <a:srgbClr val="D6E1E2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513" name="Oval 55"/>
          <p:cNvSpPr>
            <a:spLocks noChangeArrowheads="1"/>
          </p:cNvSpPr>
          <p:nvPr/>
        </p:nvSpPr>
        <p:spPr bwMode="gray">
          <a:xfrm>
            <a:off x="2894013" y="1546225"/>
            <a:ext cx="693737" cy="67310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F1F5F5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514" name="Oval 56"/>
          <p:cNvSpPr>
            <a:spLocks noChangeArrowheads="1"/>
          </p:cNvSpPr>
          <p:nvPr/>
        </p:nvSpPr>
        <p:spPr bwMode="gray">
          <a:xfrm>
            <a:off x="2901950" y="1552575"/>
            <a:ext cx="660400" cy="628650"/>
          </a:xfrm>
          <a:prstGeom prst="ellipse">
            <a:avLst/>
          </a:prstGeom>
          <a:gradFill rotWithShape="1">
            <a:gsLst>
              <a:gs pos="0">
                <a:srgbClr val="AAB2B3"/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515" name="Oval 57"/>
          <p:cNvSpPr>
            <a:spLocks noChangeArrowheads="1"/>
          </p:cNvSpPr>
          <p:nvPr/>
        </p:nvSpPr>
        <p:spPr bwMode="gray">
          <a:xfrm>
            <a:off x="2940050" y="1571625"/>
            <a:ext cx="588963" cy="5080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6E1E2">
                  <a:alpha val="37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516" name="Text Box 58"/>
          <p:cNvSpPr txBox="1">
            <a:spLocks noChangeArrowheads="1"/>
          </p:cNvSpPr>
          <p:nvPr/>
        </p:nvSpPr>
        <p:spPr bwMode="gray">
          <a:xfrm>
            <a:off x="2959100" y="1766888"/>
            <a:ext cx="571500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rgbClr val="000000"/>
                </a:solidFill>
              </a:rPr>
              <a:t>Text</a:t>
            </a:r>
            <a:endParaRPr lang="en-US"/>
          </a:p>
        </p:txBody>
      </p:sp>
      <p:sp>
        <p:nvSpPr>
          <p:cNvPr id="20517" name="Oval 53"/>
          <p:cNvSpPr>
            <a:spLocks noChangeArrowheads="1"/>
          </p:cNvSpPr>
          <p:nvPr/>
        </p:nvSpPr>
        <p:spPr bwMode="gray">
          <a:xfrm>
            <a:off x="2711450" y="2062163"/>
            <a:ext cx="715963" cy="230187"/>
          </a:xfrm>
          <a:prstGeom prst="ellipse">
            <a:avLst/>
          </a:prstGeom>
          <a:solidFill>
            <a:srgbClr val="0F2145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18" name="Oval 54"/>
          <p:cNvSpPr>
            <a:spLocks noChangeArrowheads="1"/>
          </p:cNvSpPr>
          <p:nvPr/>
        </p:nvSpPr>
        <p:spPr bwMode="gray">
          <a:xfrm>
            <a:off x="2833688" y="1528763"/>
            <a:ext cx="712787" cy="688975"/>
          </a:xfrm>
          <a:prstGeom prst="ellipse">
            <a:avLst/>
          </a:prstGeom>
          <a:gradFill rotWithShape="1">
            <a:gsLst>
              <a:gs pos="0">
                <a:srgbClr val="636869"/>
              </a:gs>
              <a:gs pos="100000">
                <a:srgbClr val="D6E1E2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519" name="Oval 55"/>
          <p:cNvSpPr>
            <a:spLocks noChangeArrowheads="1"/>
          </p:cNvSpPr>
          <p:nvPr/>
        </p:nvSpPr>
        <p:spPr bwMode="gray">
          <a:xfrm>
            <a:off x="2843213" y="1531938"/>
            <a:ext cx="695325" cy="67310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F1F5F5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520" name="Oval 56"/>
          <p:cNvSpPr>
            <a:spLocks noChangeArrowheads="1"/>
          </p:cNvSpPr>
          <p:nvPr/>
        </p:nvSpPr>
        <p:spPr bwMode="gray">
          <a:xfrm>
            <a:off x="2851150" y="1538288"/>
            <a:ext cx="661988" cy="628650"/>
          </a:xfrm>
          <a:prstGeom prst="ellipse">
            <a:avLst/>
          </a:prstGeom>
          <a:gradFill rotWithShape="1">
            <a:gsLst>
              <a:gs pos="0">
                <a:srgbClr val="AAB2B3"/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521" name="Oval 57"/>
          <p:cNvSpPr>
            <a:spLocks noChangeArrowheads="1"/>
          </p:cNvSpPr>
          <p:nvPr/>
        </p:nvSpPr>
        <p:spPr bwMode="gray">
          <a:xfrm>
            <a:off x="2890838" y="1557338"/>
            <a:ext cx="588962" cy="5080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6E1E2">
                  <a:alpha val="37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522" name="Text Box 58"/>
          <p:cNvSpPr txBox="1">
            <a:spLocks noChangeArrowheads="1"/>
          </p:cNvSpPr>
          <p:nvPr/>
        </p:nvSpPr>
        <p:spPr bwMode="gray">
          <a:xfrm>
            <a:off x="2843213" y="1773238"/>
            <a:ext cx="72707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solidFill>
                  <a:srgbClr val="C00000"/>
                </a:solidFill>
              </a:rPr>
              <a:t>Цель</a:t>
            </a:r>
            <a:endParaRPr 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87450" y="404813"/>
            <a:ext cx="7345363" cy="8636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1423988" y="544513"/>
            <a:ext cx="71294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rgbClr val="C00000"/>
                </a:solidFill>
              </a:rPr>
              <a:t>Этапы разработки проекта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899592" y="1397000"/>
          <a:ext cx="7272808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</TotalTime>
  <Words>1053</Words>
  <Application>Microsoft Office PowerPoint</Application>
  <PresentationFormat>Экран (4:3)</PresentationFormat>
  <Paragraphs>139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Calibri</vt:lpstr>
      <vt:lpstr>Times New Roman</vt:lpstr>
      <vt:lpstr>Тема Office</vt:lpstr>
      <vt:lpstr>Тема Office</vt:lpstr>
      <vt:lpstr>«Развитие познавательной активности детей раннего возраста через совместную проектную деятельность взрослых и детей». </vt:lpstr>
      <vt:lpstr>Слайд 2</vt:lpstr>
      <vt:lpstr>Слайд 3</vt:lpstr>
      <vt:lpstr>Слайд 4</vt:lpstr>
      <vt:lpstr>Проектная деятельность активизирует желание и умение создавать новые образы и придумывать, решать более сложные задачи, добиваясь успеха.  </vt:lpstr>
      <vt:lpstr>Слайд 6</vt:lpstr>
      <vt:lpstr>Цель работы: Создание условий для развития познавательной активности ребенка через совместную проектную деятельность педагога, детей и родителей.    </vt:lpstr>
      <vt:lpstr>Взаимосвязь компонентов проекта</vt:lpstr>
      <vt:lpstr>Слайд 9</vt:lpstr>
      <vt:lpstr>МЕТОДЫ РЕАЛИЗАЦИИ ПРОЕКТА</vt:lpstr>
      <vt:lpstr>Слайд 11</vt:lpstr>
      <vt:lpstr>Слайд 12</vt:lpstr>
      <vt:lpstr>  «Зимующие птицы»  Цель: Формирование экологических знаний о зимующих птицах и ответственного, бережного отношения к ним.   Достигнутый  результат:  - расширен кругозор детей о зимующих птицах.  - развивающая предметно-пространственная среда обогатилась литературой, фотографиями, иллюстрациями, стихотворениями, рассказами о птицах, загадками, презентациями о зимующих птицах. - у детей сформировалась любознательность, творческие способности, познавательная активность, коммуникативные навыки.  - повысилась речевая активность, активизировался словарь по теме «Птицы».   Воспитанники и их родители приняли участие в оказании помощи птицам в трудных зимних условиях.  </vt:lpstr>
      <vt:lpstr> Проект «Зимующие птицы»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natasha23</dc:creator>
  <cp:lastModifiedBy>1</cp:lastModifiedBy>
  <cp:revision>176</cp:revision>
  <dcterms:created xsi:type="dcterms:W3CDTF">2011-08-02T23:19:04Z</dcterms:created>
  <dcterms:modified xsi:type="dcterms:W3CDTF">2018-04-09T14:25:18Z</dcterms:modified>
</cp:coreProperties>
</file>