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4" r:id="rId3"/>
    <p:sldId id="256" r:id="rId4"/>
    <p:sldId id="257" r:id="rId5"/>
    <p:sldId id="258" r:id="rId6"/>
    <p:sldId id="259" r:id="rId7"/>
    <p:sldId id="260" r:id="rId8"/>
    <p:sldId id="262" r:id="rId9"/>
    <p:sldId id="263" r:id="rId10"/>
    <p:sldId id="273" r:id="rId11"/>
    <p:sldId id="272" r:id="rId12"/>
    <p:sldId id="271" r:id="rId13"/>
    <p:sldId id="270" r:id="rId14"/>
    <p:sldId id="269" r:id="rId15"/>
    <p:sldId id="268" r:id="rId16"/>
    <p:sldId id="267" r:id="rId17"/>
    <p:sldId id="266" r:id="rId18"/>
    <p:sldId id="265" r:id="rId19"/>
    <p:sldId id="264" r:id="rId20"/>
    <p:sldId id="261" r:id="rId21"/>
    <p:sldId id="277" r:id="rId22"/>
    <p:sldId id="278" r:id="rId23"/>
    <p:sldId id="276" r:id="rId24"/>
    <p:sldId id="279" r:id="rId25"/>
    <p:sldId id="282" r:id="rId26"/>
    <p:sldId id="281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7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47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5000"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заголов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857232"/>
            <a:ext cx="7786710" cy="130816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2056" name="Picture 8" descr="http://zhabinkalib.by/images/011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2357430"/>
            <a:ext cx="6858016" cy="3712161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213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357166"/>
            <a:ext cx="7643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Семья – это дом</a:t>
            </a:r>
            <a:r>
              <a:rPr lang="ru-RU" i="1" dirty="0" smtClean="0"/>
              <a:t>,</a:t>
            </a:r>
            <a:endParaRPr lang="ru-RU" dirty="0"/>
          </a:p>
        </p:txBody>
      </p:sp>
      <p:pic>
        <p:nvPicPr>
          <p:cNvPr id="4098" name="Picture 2" descr="https://st2.depositphotos.com/4112611/5990/v/950/depositphotos_59903013-stock-illustration-childs-drawing-happy-family-wit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000108"/>
            <a:ext cx="7100869" cy="503238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260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224" y="357166"/>
            <a:ext cx="78581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Где любят и ждут, и не помнят о злом!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https://ds05.infourok.ru/uploads/ex/1085/0009d484-9d3391e7/hello_html_mbd9236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685800"/>
            <a:ext cx="7715250" cy="61722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2777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357166"/>
            <a:ext cx="821537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Семья - это счастье, любовь и удача,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Рождение детей, первый шаг, первый лепет,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Мечты о хорошем, волнение и трепет.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Семья - это труд, друг о друге забота,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Семья - это много домашней работы.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Семья - это важно!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Семья - это сложно!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Но счастливо жить одному невозможно!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Всегда будьте вместе, любовь берегите,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Обиды и ссоры подальше гоните.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Хочу, чтоб про нас говорили друзья: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Какая хорошая Ваша семья!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Click="0" advTm="27300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2" name="Picture 4" descr="https://i.pinimg.com/originals/c3/67/ce/c367ce0754dac28cfcfb94b0d6bf850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-207935"/>
            <a:ext cx="9182128" cy="7065935"/>
          </a:xfrm>
          <a:prstGeom prst="rect">
            <a:avLst/>
          </a:prstGeom>
          <a:noFill/>
        </p:spPr>
      </p:pic>
      <p:sp>
        <p:nvSpPr>
          <p:cNvPr id="7174" name="AutoShape 6" descr="https://nklk.ru/dll_image/3275-naklejka-Ya-ljublju-svoju-semju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6" name="Picture 8" descr="https://nklk.ru/dll_image/3275-naklejka-Ya-ljublju-svoju-semju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285728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588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 descr="https://pozdravka.com/_ph/53/41950048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39274"/>
            <a:ext cx="6500858" cy="487564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6989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20" name="Picture 4" descr="http://www.playcast.ru/uploads/2019/07/07/2723267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42852"/>
            <a:ext cx="4643470" cy="557216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694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 descr="http://www.playcast.ru/uploads/2016/05/15/1865382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0"/>
            <a:ext cx="6858048" cy="543448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805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6" name="Picture 2" descr="https://avatars.mds.yandex.net/get-pdb/1863907/a9f19330-661a-440f-8955-680da9436681/s1200?webp=fal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428604"/>
            <a:ext cx="6896080" cy="517206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4493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 descr="https://avatars.mds.yandex.net/get-zen_doc/1538671/pub_5cfff9ea2eda9900ac611606_5cfffef370822600ac4ea413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85728"/>
            <a:ext cx="6905620" cy="600789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182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4" name="Picture 2" descr="https://do.ngs.ru/preview/do/6b926b4862ff5da4306a5443172ddb0b_1534155249_1000_7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00042"/>
            <a:ext cx="7466029" cy="559952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165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4414" y="642918"/>
            <a:ext cx="6858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</a:rPr>
              <a:t>Семья – это МЫ. Семья – это я,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s://avatars.mds.yandex.net/get-pdb/1553131/6d877c30-a70b-44fc-91e7-190154cf4b17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2357430"/>
            <a:ext cx="5000580" cy="4254661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666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https://avatars.mds.yandex.net/get-pdb/1366829/9ddf9352-b528-417c-885c-543184437898/s1200?webp=fal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571480"/>
            <a:ext cx="7500958" cy="5625719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196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4818" name="Picture 2" descr="https://ds02.infourok.ru/uploads/ex/092c/000796c3-1f1623c4/1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571480"/>
            <a:ext cx="7442219" cy="558166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822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794" name="Picture 2" descr="https://img.gorodskievesti.ru/wp-content/uploads/2015/03/semi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642918"/>
            <a:ext cx="7143693" cy="535777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742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5842" name="Picture 2" descr="http://monlib.ru/wp-content/uploads/2012/04/images_urk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785794"/>
            <a:ext cx="7175547" cy="538166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806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6866" name="Picture 2" descr="https://avatars.mds.yandex.net/get-pdb/1055791/fa9d8de3-c943-4fa8-8c63-3df33c16cbcf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857232"/>
            <a:ext cx="7143800" cy="535785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851"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62" name="Picture 2" descr="https://4.bp.blogspot.com/-g4RBB6BY4nw/WpFEHUIyV_I/AAAAAAAAAsw/Xoq1M3yWxHsHlLZIa_t5fpeK4MUH5FGbACLcBGAs/s1600/%25D1%2581%25D0%25B5%25D0%25BC%25D1%258C%25D1%258F%2Bthumb_42610_event_hug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714356"/>
            <a:ext cx="7123125" cy="534234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8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8914" name="Picture 2" descr="http://mednogorsk.interactive-budget.ru/content_images/8/1600_1200_201003221253315095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785794"/>
            <a:ext cx="7108839" cy="5331629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898"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9942" name="Picture 6" descr="http://www.playcast.ru/uploads/2016/05/13/1863741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71480"/>
            <a:ext cx="7572428" cy="2404282"/>
          </a:xfrm>
          <a:prstGeom prst="rect">
            <a:avLst/>
          </a:prstGeom>
          <a:noFill/>
        </p:spPr>
      </p:pic>
      <p:pic>
        <p:nvPicPr>
          <p:cNvPr id="39944" name="Picture 8" descr="https://fsd.multiurok.ru/html/2019/02/19/s_5c6be8f582fe0/1093001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3214686"/>
            <a:ext cx="4268692" cy="314015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279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https://media.giphy.com/media/9j7nvnAkqZUyI/sourc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43050"/>
            <a:ext cx="5762612" cy="432195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71472" y="571480"/>
            <a:ext cx="7858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Семья – это папа и мама моя,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028" name="Picture 4" descr="https://kartinki.info/uploads/posts/2017-05/1495442154_3444-mama-s-detmi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2285992"/>
            <a:ext cx="3333750" cy="333375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306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357166"/>
            <a:ext cx="79296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Семья – </a:t>
            </a:r>
            <a:r>
              <a:rPr lang="ru-RU" sz="4000" b="1" i="1" smtClean="0">
                <a:solidFill>
                  <a:srgbClr val="FF0000"/>
                </a:solidFill>
              </a:rPr>
              <a:t>это </a:t>
            </a:r>
            <a:r>
              <a:rPr lang="ru-RU" sz="4000" b="1" i="1" smtClean="0">
                <a:solidFill>
                  <a:srgbClr val="FF0000"/>
                </a:solidFill>
              </a:rPr>
              <a:t>Толик </a:t>
            </a:r>
            <a:r>
              <a:rPr lang="ru-RU" sz="4000" b="1" i="1" dirty="0" smtClean="0">
                <a:solidFill>
                  <a:srgbClr val="FF0000"/>
                </a:solidFill>
              </a:rPr>
              <a:t>— мой дядя родной,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20482" name="Picture 2" descr="http://domovenok.name/_dr/0/6680799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785926"/>
            <a:ext cx="3500462" cy="465841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291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285728"/>
            <a:ext cx="8358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Семья – это котик пушистенький мой,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9458" name="Picture 2" descr="https://bondarevatn.ucoz.net/foto/30012016184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643050"/>
            <a:ext cx="6476960" cy="4093641"/>
          </a:xfrm>
          <a:prstGeom prst="rect">
            <a:avLst/>
          </a:prstGeom>
          <a:noFill/>
        </p:spPr>
      </p:pic>
      <p:pic>
        <p:nvPicPr>
          <p:cNvPr id="19460" name="Picture 4" descr="https://avatars.mds.yandex.net/get-pdb/27625/72531906-8257-4d4a-987a-c6321920a48d/ori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571612"/>
            <a:ext cx="2113378" cy="341944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822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214290"/>
            <a:ext cx="8501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Семья – это бабушка моя дорогая,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8434" name="Picture 2" descr="https://img13.postila.ru/resize?w=460&amp;src=%2Fdata%2Feb%2F95%2F8e%2F08%2Feb958e0819dd4ffe07745c49f9e4468f2ae874f66fe2360b1225c33791dec35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785794"/>
            <a:ext cx="4381500" cy="566737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2605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214290"/>
            <a:ext cx="8429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Семья – это елка в красивом наряде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7410" name="Picture 2" descr="https://bumper-stickers.ru/45118-thickbox_default/novogodnjaja-semj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785794"/>
            <a:ext cx="5333984" cy="533398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2574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428604"/>
            <a:ext cx="8358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Семья – это праздник за круглым столом</a:t>
            </a:r>
            <a:r>
              <a:rPr lang="ru-RU" i="1" dirty="0" smtClean="0"/>
              <a:t>,</a:t>
            </a:r>
            <a:endParaRPr lang="ru-RU" dirty="0"/>
          </a:p>
        </p:txBody>
      </p:sp>
      <p:pic>
        <p:nvPicPr>
          <p:cNvPr id="15362" name="Picture 2" descr="https://otvet.imgsmail.ru/download/u_090bf24f01422e1213d453611c5d5f56_80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643050"/>
            <a:ext cx="7620000" cy="428625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2574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rinaIserega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357166"/>
            <a:ext cx="8001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Семья – это счастье</a:t>
            </a:r>
            <a:r>
              <a:rPr lang="ru-RU" i="1" dirty="0" smtClean="0"/>
              <a:t>,</a:t>
            </a:r>
            <a:endParaRPr lang="ru-RU" dirty="0"/>
          </a:p>
        </p:txBody>
      </p:sp>
      <p:pic>
        <p:nvPicPr>
          <p:cNvPr id="14338" name="Picture 2" descr="https://pandia.ru/text/82/472/images/img1_2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00108"/>
            <a:ext cx="8629650" cy="543877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682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86</Words>
  <Application>Microsoft Office PowerPoint</Application>
  <PresentationFormat>Экран (4:3)</PresentationFormat>
  <Paragraphs>11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marinaIserega</dc:creator>
  <cp:lastModifiedBy>Марина$Серёга</cp:lastModifiedBy>
  <cp:revision>36</cp:revision>
  <dcterms:created xsi:type="dcterms:W3CDTF">2019-09-13T05:19:06Z</dcterms:created>
  <dcterms:modified xsi:type="dcterms:W3CDTF">2022-03-09T17:05:28Z</dcterms:modified>
</cp:coreProperties>
</file>