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3" r:id="rId4"/>
    <p:sldId id="258" r:id="rId5"/>
    <p:sldId id="259" r:id="rId6"/>
    <p:sldId id="282" r:id="rId7"/>
    <p:sldId id="260" r:id="rId8"/>
    <p:sldId id="281" r:id="rId9"/>
    <p:sldId id="261" r:id="rId10"/>
    <p:sldId id="284" r:id="rId11"/>
    <p:sldId id="263" r:id="rId12"/>
    <p:sldId id="264" r:id="rId13"/>
    <p:sldId id="266" r:id="rId14"/>
    <p:sldId id="278" r:id="rId15"/>
    <p:sldId id="267" r:id="rId16"/>
    <p:sldId id="269" r:id="rId17"/>
    <p:sldId id="279" r:id="rId18"/>
    <p:sldId id="270" r:id="rId19"/>
    <p:sldId id="285" r:id="rId20"/>
    <p:sldId id="286" r:id="rId21"/>
    <p:sldId id="272" r:id="rId22"/>
    <p:sldId id="273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31D18D3-E24A-4AC4-AE99-5799F2901316}" type="datetimeFigureOut">
              <a:rPr lang="ru-RU" smtClean="0"/>
              <a:pPr/>
              <a:t>13.08.2016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9D8BD89-76F4-4390-9FD1-F348C238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0"/>
            <a:ext cx="8062912" cy="321468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Интегрированный урок по курсам: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«Православная культура», «История», «Народные умельцы»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500438"/>
            <a:ext cx="8062912" cy="2286016"/>
          </a:xfrm>
        </p:spPr>
        <p:txBody>
          <a:bodyPr>
            <a:normAutofit fontScale="85000" lnSpcReduction="20000"/>
          </a:bodyPr>
          <a:lstStyle/>
          <a:p>
            <a:pPr indent="1971675" algn="l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1971675" algn="l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1971675"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indent="1971675"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Смирнов С.В., </a:t>
            </a:r>
          </a:p>
          <a:p>
            <a:pPr indent="1971675"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русского языка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литературы, ОПК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1971675"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филиала МОУ СОШ №1 им. С.И. Гусева</a:t>
            </a:r>
          </a:p>
          <a:p>
            <a:pPr indent="1971675"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«СОШ в п. Маяковское»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k.opredelim.com/pars_docs/refs/58/57639/img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350658"/>
            <a:ext cx="8328925" cy="6246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5" y="785794"/>
          <a:ext cx="7858182" cy="5357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4"/>
                <a:gridCol w="2619394"/>
                <a:gridCol w="2619394"/>
              </a:tblGrid>
              <a:tr h="1615045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</a:t>
                      </a:r>
                      <a:r>
                        <a:rPr lang="ru-RU" baseline="0" dirty="0" smtClean="0"/>
                        <a:t> (сфера жизни людей)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Материальные</a:t>
                      </a:r>
                      <a:r>
                        <a:rPr lang="ru-RU" baseline="0" dirty="0" smtClean="0"/>
                        <a:t> ценности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Духовные ценности</a:t>
                      </a:r>
                      <a:endParaRPr lang="ru-RU" dirty="0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«Оружейники»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ЩИТ, ШЛЕМ, КОЛЬЧУГА, МЕЧ, СТРЕЛА,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МИР, ОТЕЧЕСТВО, ДОМ, ОЧАГ, ИКОНА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«Историки»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«Летописцы»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«Иконописцы»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1.gstatic.com/images?q=tbn:ANd9GcSBGsmTdN1JmWIxAsgN8UAx7eApl7hT1_rG0gOccJMb1vciZQi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3643338" cy="2500330"/>
          </a:xfrm>
          <a:prstGeom prst="rect">
            <a:avLst/>
          </a:prstGeom>
          <a:noFill/>
        </p:spPr>
      </p:pic>
      <p:pic>
        <p:nvPicPr>
          <p:cNvPr id="19460" name="Picture 4" descr="http://t3.gstatic.com/images?q=tbn:ANd9GcTE33W2UksegUDOY3ssrAwRkPk9SoYK_iv6ypBBaJ6__Aw9vO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14290"/>
            <a:ext cx="3286148" cy="2643206"/>
          </a:xfrm>
          <a:prstGeom prst="rect">
            <a:avLst/>
          </a:prstGeom>
          <a:noFill/>
        </p:spPr>
      </p:pic>
      <p:pic>
        <p:nvPicPr>
          <p:cNvPr id="19462" name="Picture 6" descr="http://t0.gstatic.com/images?q=tbn:ANd9GcTkaa6y9yEDq3gv9Rr1zZUTVCneOMNJnJsX0uQJ7AnyxeMi1CZ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000372"/>
            <a:ext cx="3571900" cy="3143272"/>
          </a:xfrm>
          <a:prstGeom prst="rect">
            <a:avLst/>
          </a:prstGeom>
          <a:noFill/>
        </p:spPr>
      </p:pic>
      <p:pic>
        <p:nvPicPr>
          <p:cNvPr id="19464" name="Picture 8" descr="http://t1.gstatic.com/images?q=tbn:ANd9GcTdEdFHY-qZF4wbvYSe1d9aKwEB_JNYnAYT9V5o1mHr3VpQVRU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000372"/>
            <a:ext cx="378621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5" y="785794"/>
          <a:ext cx="7858182" cy="5357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4"/>
                <a:gridCol w="2619394"/>
                <a:gridCol w="2619394"/>
              </a:tblGrid>
              <a:tr h="1615045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</a:t>
                      </a:r>
                      <a:r>
                        <a:rPr lang="ru-RU" baseline="0" dirty="0" smtClean="0"/>
                        <a:t> (сфера жизни людей)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Материальные</a:t>
                      </a:r>
                      <a:r>
                        <a:rPr lang="ru-RU" baseline="0" dirty="0" smtClean="0"/>
                        <a:t> ценности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Духовные ценности</a:t>
                      </a:r>
                      <a:endParaRPr lang="ru-RU" dirty="0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«Оружейники»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ЩИТ, ШЛЕМ, КОЛЬЧУГА, МЕЧ, СТРЕЛА,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МИР, ОТЕЧЕСТВО, ДОМ, ОЧАГ,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«Историки»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ОРУЖИЕ,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ИКОНА, КРЕСТ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ПАТРИОТИЗМ,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ЖЕРТВЕННОСТЬ, ВЕРА, ЛЮБОВЬ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«Летописцы»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«Иконописцы»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t1.gstatic.com/images?q=tbn:ANd9GcR4sOuWRp_iBkh9rXqbulqSkv254H2DsagBE0Q_Le215fMPiRK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714356"/>
            <a:ext cx="1847850" cy="3929090"/>
          </a:xfrm>
          <a:prstGeom prst="rect">
            <a:avLst/>
          </a:prstGeom>
          <a:noFill/>
        </p:spPr>
      </p:pic>
      <p:pic>
        <p:nvPicPr>
          <p:cNvPr id="30724" name="Picture 4" descr="http://t0.gstatic.com/images?q=tbn:ANd9GcTc15XZFbdkwGoHv0tCI5C2fCMkP9rgQRXnuORY78GLg4eyOhQ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785794"/>
            <a:ext cx="1928826" cy="3786214"/>
          </a:xfrm>
          <a:prstGeom prst="rect">
            <a:avLst/>
          </a:prstGeom>
          <a:noFill/>
        </p:spPr>
      </p:pic>
      <p:pic>
        <p:nvPicPr>
          <p:cNvPr id="30726" name="Picture 6" descr="http://t3.gstatic.com/images?q=tbn:ANd9GcQyicXXtn0qXPnRJnYEyRVGBU2A7tibjtbZd74b3DjfQng3mDl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14290"/>
            <a:ext cx="371477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0.gstatic.com/images?q=tbn:ANd9GcQnpRcaFLIqNTLnQqvhkeo1mpxLwCzTO3kkwkP3K9YOX9QApERn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2419350" cy="2357454"/>
          </a:xfrm>
          <a:prstGeom prst="rect">
            <a:avLst/>
          </a:prstGeom>
          <a:noFill/>
        </p:spPr>
      </p:pic>
      <p:sp>
        <p:nvSpPr>
          <p:cNvPr id="21508" name="AutoShape 4" descr="data:image/jpg;base64,/9j/4AAQSkZJRgABAQAAAQABAAD/2wCEAAkGBhMSERUUExMUExUWGR8WGBYVGB4fHhgdFxoaHxoaGxgfHyYfGRklHhsYHzAmIycpLSwsGh8xNTIqNSYrLCkBCQoKDgwOGQ8PGi8kHx8xLCwpLCksKiwpLCwsLSwsLCkpKSwsKSkpKSksKSopLCwpLCwsLCksKSksKSkpLCwpLP/AABEIAFgAWAMBIgACEQEDEQH/xAAbAAABBQEBAAAAAAAAAAAAAAAAAgMFBgcBBP/EADkQAAECBAQDBQYGAQUBAAAAAAECEQADEiEEMUFRBSJhBnGBkbETFDJCocEHUtHh8PEzI0NicrIV/8QAGgEAAgMBAQAAAAAAAAAAAAAAAwQBAgUABv/EACERAAICAgMAAgMAAAAAAAAAAAABAhEDIRIxQQQiEzJh/9oADAMBAAIRAxEAPwC1qqLHrm+XWFpCtAHdnJ1bTbIw4uQ1ybO37iOiWQyqmcly1rAZR5ezT5DXMyW5c2L5vn5tDZJYEBnHrHpVLLJJNy7uPH1H0hiarxPqTnFWzuQSpBVmaRsOhOse9HCkkWS7Hcu0VftH2lXhpYEsAzFvTVkkD4lHfO0UmfxCbOJWqfNLfEfaKsNSEuGHoYJCFq2MRwynu6NPxGEoU1x0zv45R2US+XVhvuIzzgvbKZLKUzFmbJJYgl1ID5hRvs4vGgSljPQ+h1ERNOBTJjlj7PVKDM7F9NmP0gS9sjY2+whxCSoi+b+fnHaSbEvby+sDsCNhKn0LiCHEo66QRHJnHBLBsSfE6d+hg9mCRe7nPaHAhLeLtHDSwyJfLp3x1kUIRLBZzlubax4cSllNp+sSXKybbv8A3HkxUsO+n89Y6yVoyXj61TMSpMwEqCilirlSBcNsGgHDQP8Acw5GpBVa+RLR7u0+BEvHqMwGiYyxfMEAG+hBcQ6EYZCqWdKhepV1VKGr273DxpRf1VDEW2iCxuECQ4KJgJzlknvsQL2i9djMTMXIdZUQCySrMhr+DxUOLypQpRKSQoBrlySfhHrGj8E4X7KTLl/lSAR1zN+hJgPyJLh/SsnfZMS0ikF2PTuH6woy0gC72u33hySUuHs/88LMYCU2tp59YRBJDZQH3sMoIcSoOHtbP+awRWyaHJs6lLkWd87u39mGTiw4y/NY5Pq48Yfm4asUqYh21fpb7w0OFgtcFiw6N4Z55xYtUa2IVjACHDWJDG7XztHAKwCzuNNhlC1cMrIKmcjbYHyGfnFc7Q9rEYX/AEpYEyc3wpACUOG5+v8Ax82iYxlLUUQ0vDyfiHhEe6hRKAtCgUvZRCrFKdTp5Rn8nEIoUFBycsiDfV7+UenimGnzT7aYszFO6t2e4A27oVJ7NJWotNShJu5OQz0NxGjGP4402EjF+Eh2FxEoYqqcoBTUy6sqiQ3MQwLZPGpIlZW6ft+sY2eEy/bFIUVJSliRuTpFu7O9p1SCmViFvLsETj8uyV9NlaQHNj5K0VlF2XE8QSHcsR9y2R6wv35Js4DC/c7awn/5SHC6UklzV9bHK9jC14MNcC4L2ze5H3hFl1xFpxTqDEO3ynb7RyFS8NSXASHG0EQQ6PSqWfifXP8AnSBKGY1EOTf9tY4lCH8dcj+8CUpqvudbf3FkUITtlxv3PCKmhRClciNyovdtgHMYnP4mpBc5qD1KckvqdTF1/E7E+3xSMOgFYkpqUkORWs+lNI8TGf8AFZpUo1AOhkAJb5R0teNX4uNKKvsmMbVnvw3Hprkgm+pH3MTPC+1dEiYkplmj4VEBwFPyi1w+WsVUYVSUJWtLBQJB2S+g3OTxasBwNKsCp0Krm3SybchLMpw+RfvgmZQW2GxxbIiXx2kEgi5clnJ7+kOo7TgpIUkEHp/P7iOwMpwQUV6EbPkoN3gsbQS3SlSAioLIRURcEF+XrlaLcI3REfbNO/DDtIJwOGUsn2Yqlg/kOab7FvAxfkyBlUbA6jyHSMD7NY4YXGSJ12SoJmWblWKVDqwOcb4UoYas417vHWM75WNRkmvQcuxMuUN/l1jsCkoHXlbaCFCLY4kpswc1OA3TzjnKwsLObiwBAd9tYdqVa1nye7+cQna3iKpOCnry5VJTfJSmSP8A1BIxt0UM94v2uC5MxaJVSH5lGwBW5AbNVg3hFQlTZSsOBQTOK3UrMUq0A0I6xziOGploAUDW1h0LXGmv1iWwmGle7qX7KopSQVOoipRARkLKuSBrGqkoR0GiHGcHWkBKSmWAEjYXNvU+MWzgi0+7yw/wAhurqbToTbaIrEIVPlSFKWEoNn2pF7b+sTfDsEhMpKgVUqqodskkgA7Gzm0LZm2lsag10zOMJxFeGnkoNJUml+ihl9WhxSFmUVhTBCwzKulZDggZ/KLjaDi8sPLmFIKQ1SQWcPe/WGJkxJFnALkDMs5DP3sIb7SaBzjTplvPaLC46WPeJKETCGKwGc9VC/nGmdneI+0w0lZDky2cakClRfVyDeMRwy8OJaAhC1TqqpjtSRYBKfXIl9Y078L8UV4NUtqTJmzE8xuASFAeFREK58f1bXgvKrLgma3yn4bMPr1ggXUbBk8mhzghFlUhaai2XxeMVD8Rpijh5Uh/8s5rByyA5tn8QTlBBBMf7IqZTxjDKlz5YppH+QWe2nfd765w2Zy1zWIACjUQAwD52FgOkEEafiGsatkzjcUmYeWWUUjmY8pO4G0WTCTQZEpClAchNz/2+peCCEp9jmSKUdFR4nhCt0MSQabD8tgfSIHChXPLKQ41ILik3ZoIIfg6iAy7SHJclaFpJ1dLjz8I0X8JMWpM/EyqmdKZl9wSk+JceUEECzPlBiszS0pWGNTOA9tdY5BBGXQM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data:image/jpg;base64,/9j/4AAQSkZJRgABAQAAAQABAAD/2wCEAAkGBhMSERUUExMUExUWGR8WGBYVGB4fHhgdFxoaHxoaGxgfHyYfGRklHhsYHzAmIycpLSwsGh8xNTIqNSYrLCkBCQoKDgwOGQ8PGi8kHx8xLCwpLCksKiwpLCwsLSwsLCkpKSwsKSkpKSksKSopLCwpLCwsLCksKSksKSkpLCwpLP/AABEIAFgAWAMBIgACEQEDEQH/xAAbAAABBQEBAAAAAAAAAAAAAAAAAgMFBgcBBP/EADkQAAECBAQDBQYGAQUBAAAAAAECEQADEiEEMUFRBSJhBnGBkbETFDJCocEHUtHh8PEzI0NicrIV/8QAGgEAAgMBAQAAAAAAAAAAAAAAAwQBAgUABv/EACERAAICAgMAAgMAAAAAAAAAAAABAhEDIRIxQQQiEzJh/9oADAMBAAIRAxEAPwC1qqLHrm+XWFpCtAHdnJ1bTbIw4uQ1ybO37iOiWQyqmcly1rAZR5ezT5DXMyW5c2L5vn5tDZJYEBnHrHpVLLJJNy7uPH1H0hiarxPqTnFWzuQSpBVmaRsOhOse9HCkkWS7Hcu0VftH2lXhpYEsAzFvTVkkD4lHfO0UmfxCbOJWqfNLfEfaKsNSEuGHoYJCFq2MRwynu6NPxGEoU1x0zv45R2US+XVhvuIzzgvbKZLKUzFmbJJYgl1ID5hRvs4vGgSljPQ+h1ERNOBTJjlj7PVKDM7F9NmP0gS9sjY2+whxCSoi+b+fnHaSbEvby+sDsCNhKn0LiCHEo66QRHJnHBLBsSfE6d+hg9mCRe7nPaHAhLeLtHDSwyJfLp3x1kUIRLBZzlubax4cSllNp+sSXKybbv8A3HkxUsO+n89Y6yVoyXj61TMSpMwEqCilirlSBcNsGgHDQP8Acw5GpBVa+RLR7u0+BEvHqMwGiYyxfMEAG+hBcQ6EYZCqWdKhepV1VKGr273DxpRf1VDEW2iCxuECQ4KJgJzlknvsQL2i9djMTMXIdZUQCySrMhr+DxUOLypQpRKSQoBrlySfhHrGj8E4X7KTLl/lSAR1zN+hJgPyJLh/SsnfZMS0ikF2PTuH6woy0gC72u33hySUuHs/88LMYCU2tp59YRBJDZQH3sMoIcSoOHtbP+awRWyaHJs6lLkWd87u39mGTiw4y/NY5Pq48Yfm4asUqYh21fpb7w0OFgtcFiw6N4Z55xYtUa2IVjACHDWJDG7XztHAKwCzuNNhlC1cMrIKmcjbYHyGfnFc7Q9rEYX/AEpYEyc3wpACUOG5+v8Ax82iYxlLUUQ0vDyfiHhEe6hRKAtCgUvZRCrFKdTp5Rn8nEIoUFBycsiDfV7+UenimGnzT7aYszFO6t2e4A27oVJ7NJWotNShJu5OQz0NxGjGP4402EjF+Eh2FxEoYqqcoBTUy6sqiQ3MQwLZPGpIlZW6ft+sY2eEy/bFIUVJSliRuTpFu7O9p1SCmViFvLsETj8uyV9NlaQHNj5K0VlF2XE8QSHcsR9y2R6wv35Js4DC/c7awn/5SHC6UklzV9bHK9jC14MNcC4L2ze5H3hFl1xFpxTqDEO3ynb7RyFS8NSXASHG0EQQ6PSqWfifXP8AnSBKGY1EOTf9tY4lCH8dcj+8CUpqvudbf3FkUITtlxv3PCKmhRClciNyovdtgHMYnP4mpBc5qD1KckvqdTF1/E7E+3xSMOgFYkpqUkORWs+lNI8TGf8AFZpUo1AOhkAJb5R0teNX4uNKKvsmMbVnvw3Hprkgm+pH3MTPC+1dEiYkplmj4VEBwFPyi1w+WsVUYVSUJWtLBQJB2S+g3OTxasBwNKsCp0Krm3SybchLMpw+RfvgmZQW2GxxbIiXx2kEgi5clnJ7+kOo7TgpIUkEHp/P7iOwMpwQUV6EbPkoN3gsbQS3SlSAioLIRURcEF+XrlaLcI3REfbNO/DDtIJwOGUsn2Yqlg/kOab7FvAxfkyBlUbA6jyHSMD7NY4YXGSJ12SoJmWblWKVDqwOcb4UoYas417vHWM75WNRkmvQcuxMuUN/l1jsCkoHXlbaCFCLY4kpswc1OA3TzjnKwsLObiwBAd9tYdqVa1nye7+cQna3iKpOCnry5VJTfJSmSP8A1BIxt0UM94v2uC5MxaJVSH5lGwBW5AbNVg3hFQlTZSsOBQTOK3UrMUq0A0I6xziOGploAUDW1h0LXGmv1iWwmGle7qX7KopSQVOoipRARkLKuSBrGqkoR0GiHGcHWkBKSmWAEjYXNvU+MWzgi0+7yw/wAhurqbToTbaIrEIVPlSFKWEoNn2pF7b+sTfDsEhMpKgVUqqodskkgA7Gzm0LZm2lsag10zOMJxFeGnkoNJUml+ihl9WhxSFmUVhTBCwzKulZDggZ/KLjaDi8sPLmFIKQ1SQWcPe/WGJkxJFnALkDMs5DP3sIb7SaBzjTplvPaLC46WPeJKETCGKwGc9VC/nGmdneI+0w0lZDky2cakClRfVyDeMRwy8OJaAhC1TqqpjtSRYBKfXIl9Y078L8UV4NUtqTJmzE8xuASFAeFREK58f1bXgvKrLgma3yn4bMPr1ggXUbBk8mhzghFlUhaai2XxeMVD8Rpijh5Uh/8s5rByyA5tn8QTlBBBMf7IqZTxjDKlz5YppH+QWe2nfd765w2Zy1zWIACjUQAwD52FgOkEEafiGsatkzjcUmYeWWUUjmY8pO4G0WTCTQZEpClAchNz/2+peCCEp9jmSKUdFR4nhCt0MSQabD8tgfSIHChXPLKQ41ILik3ZoIIfg6iAy7SHJclaFpJ1dLjz8I0X8JMWpM/EyqmdKZl9wSk+JceUEECzPlBiszS0pWGNTOA9tdY5BBGXQM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data:image/jpg;base64,/9j/4AAQSkZJRgABAQAAAQABAAD/2wCEAAkGBhQSERQUExQWFRUWGB8aGRcYGBoaHBocIBwfGhwcGBcYHCceHxsjGRgdIC8gIycpLCwsHyAxNTAqNSYrLCkBCQoKDgwOGg8PGiwkHyQqLCwqLCwsLCwqLSwsLiwsLCwsLCwsLCwsLCwsLCwsLCwsLCwsLCwsLCwsLCwsLCwpLP/AABEIAKoA8AMBIgACEQEDEQH/xAAbAAACAwEBAQAAAAAAAAAAAAAEBQIDBgEHAP/EAEIQAAIBAgQDBgMGBAQFBAMAAAECEQMhAAQSMQVBUQYTImFxgTKRoSNCUrHB8BRy0eEHM2LxQ4KSosIkstLiFVNj/8QAGgEAAgMBAQAAAAAAAAAAAAAAAwQBAgUABv/EAC8RAAICAQQBAwIFAwUAAAAAAAECAAMRBBIhMUETIlFhcQUyQoGhkbHwFCNSweH/2gAMAwEAAhEDEQA/AHn8EhHwjHx4UptdcE5cSPcjBVNR64WSx1PZhSinxFw4GInWRHUYg9GmI8RY9QOXkDh9TpmJ294xbTQMdgT5CcMpqLB+bP8AaBNS+IjRaR3LgdAnzxIUKc2D+X7jGiXKHp8hjrcNO5LCT64KmpDH3ZEhqiBxESUUA2a/W2OVEEWBgX/th8vCiL6r+YGF9HMqtarTqtpHeSrkDTstiDYAxIPri5tUnCkmUVSBlu5lsw+vUVOl1mGSQSN7fniio7Nl1Lszsx1aibxsB6Wxq892TFSWy1VS3SRHoCsxjPNw+rRU/wASikLCIkwN7Fmp3tG0iTgqXKR9ZV6jnOeIs4WwZxQbwAuzM2zaYE6Ty2388W55acxlxVnq7yPMaWGr3kYlk6w/iaZCqNUrAEWIMybk7czyx3iOcgnSATv0wxsJbMV3gIREmfyzhtYVgx+K0jCvKUQ1TUZgajbqB6dWw6qcV1wGQqw2g/l/TEOC0ULFqga3wH7rOZ+IyJEDb+mK6oE1ECA0m31wRFXEkZaLQWO0hunOept+eH2SyVKlTdO7kKo1So8Z53JM3PlAwB2npzTDkbskmPiYhhAHXnItiOS7S/ZkN3eoAA61+IgyDI2Gm3O58seZ2t0Z7DTlSsH4fT0Va1MaoXxKpN4MTq6wpA9gcdzdEwGEgiEBsJBBIkCZuN8OcjlVamuYkd7XlibeACVSkYH/AOsEnqYPLC3MuzaUC3Da5B2CiNo6t+eDVIy6hMeYjq9jI8AySNrcPYimwHuVt9cbr/D/AIfqapK2K6lJOm5tv7Yy2Sy1SoKrxIgJExJlWM2sNvc42vYLiFJKTs42mdUSsQTM25jnckY3rLQFYDuYlFDEKxHBmkrcLK2AX17xf7Tik5MgQYF+oNyQORwLme2NJqmXVUVlqN4rAeG423BkThw707gIJmLT1ETB2thYPZtziNbFBi6twiCygOSDbwyPLxbc8Bik0xEE9QTffbDen2gRmdQyyDPMbAC0i8YpzGbBXwosgfFqNzHp54lLXUHcJJUEyqlkoYakcmYPhgbHb35YjVy9NZYs0ATZZtz2wxeowklxadztdsV0aveUmoRcUwLmTcGJ+WBesSDLFYpPFstb7Qi/NWnbnbaemIrUoVmC031G5gjl7jGSzWaVdQIYyBOncAAmfTUMMOy9Wa6nqrf+3+2Ai1g5GTgRhtOVqWw+Y7znDKfiGhbAx4V5e3piwdn6RPwIfVE6fy4tr1tRb0ffprA/8MF0nE36kfKMSbGI7lOjEtN2GyrvffF9Bz+Eb8jHPA9PLSG8RBBi/oD874JoZW3x8784O/8AQ++DgIB4/mVOfrLGv91gf5p+kY5TVxddQ8xjoybETrJ6/wC2IHJgH4pPvhmsj6QTrjmWfx9bk/0E/liz+OrIpIdgoEkyLdd8QRNgP388IO1ucCHu3MKpGsTIlrLqjz/LBWCjgCDryeT1Pl/xErNUcCWSQFMgfzEmDI57YTdoOP1Krghypi5Q6YG423N7n2wJxhhSLa2C0rEKoAL+4uZkWHLCOnXNTU7DTqJsdtPKBy88WVELZAnNlFIM1nZXOtWU031FlUstXVDESBc77mxm+GeVqs619bF4C/ESfvW3wL2V4bUNCpUQSWbSD96AL29TgjIVamtlFMlqhAMq0CDvYXxR8DJkbskCBZWstKqHcWAMEcmIgYbJ2WNWmtU1u61CQopqYnbUS15F7Rh4vYigTLF2sZXUADH4hHXB3EFNCmXADKsSJYQsgHSFBlgIibdcLtqAeRCLTtB6mVHYY06dV6gWsI1qFOhjpBaNJmVOoTF+YjCZMjUooUp1UNPWr95oAYfc0yZtMxBiL/egah+IVm/zUMqWAcKO8KFQSqEiVLqAS3y2wjFJlpkU0BZvDTRWWRDWAJ20ht5Btha2x2U4MYoWuqwZXmZSpWDEFjqEbzMbiV6ETPriNTgaO5pq66mVVQah8UwxImfhv7+WDV4frpKQWL94/jBUoNMAqNy380wZwbw3M0VUU6q1FqoWNJplCTIExdSAfQ4RprLP7jPQ665HpVql9w4Ix/MfjStClT0x3dJQzKdQOkBUIUbFgDvtPPGbzPBh3iuazqzgkz4gq2IVSCDNx5b4f5fPoFDFxpNAC7IGDAj7gvFjy3E4I7O0UdmaNfdhVEi6kLf4vzxqoApyOxPNWDcMN5gfAuB+FlUgKQG1tNyCNRA35LGL3ya0Gp6aLOtNizMyFgxOqWJXe+mBygHfDJu1NHWIfV8aLCyC8I5Xpsu4tyxBu1mXLgCqoBqaGYgqobSxGmQJEiJ9t8RuUEy3o2ADgjiJkzT1axdklCNVNgCGDAgwZMHSQQYje84e5ftWWYJWVVqMJGkSC30Kydtx88K+McTRwSh8dMz8A0tJgsh8+Z3OBs9VUsbFh3epXG4ZduWxB2J5YlVVlxLWhww3DBwJqs1Xoo9wPFV0Cw/CsXHKcLKuYLV5QnTT0a5MC0CY89OEdXjChVpxpI0vq5C4JUgXMxHvgdeMAmFeS0SwXTB1EgEdIaLcwN8DIVTtb+8utVlil1BIHZxxNxm86gmWU6tQ3BvDRPTGc4ZxymmcJNQkVDo1mACZlLg9JHywmr8YCpp1KzQQwm+5uORI5gYhxqkulEUSARHpEmP+UTjtijOTxBe5jtAyTDq2XADGbkhSeQWYPuZj/fBXAKK03QlogHy38Mz0nCCi+lBTJOkzJBIPt9L4I75jTNJqhUhhDiJKwYB6mbE74WS+lztU5jlum1Fag2cCbAVwFufEyWn/AJm/JhhX2gzNQ0YWG1OznkdCwTHn/TCHK8YLMFEHSvi8mBjfkCRbyx9muJCCSVBHIyR7R54Y9NREyW8iEcH4yNbS+rXIVZv4Y0kz1B+mC+z+eBr1FLkmoxaDa4Nh/wBEfLGMztIgAgj1G9hcWM++IZLMs4UamkfC255QAd8Ga1R1HKdC9tYcY58T1YVFLkMJhZm+/ngpFVgCBEjn+nvjG8Z4g4pN3f8AmtCySBo6tfnv88Z/g3bKslahTNTUFchy4ULeFIUC1lJMnfcYL9ohsfkNibvtD2kTKpZRUqcqZkD3IxguIcXGZD02M1K1RdRAICqr65HrMT54fdouz7Zl3cMA8mBAIK6mgHmLhRJPMCMY5sjVyrszqVJMaWBUg/CSLzFvTHLah+870mAyPEaceziaq1VSXNIBaYI8CcgfNhEx79MLcnT1AEkljG+5J5AC0DE+JZ090tKy21Mo5A/AD58ycM+yNIvXpkCRqGkbxBBJ+mDnjkQII/VPR+z1A0RSyzKLKSwETrc64BMcjp9caZKoLWGx0kF4j1Exscee18yz1O+Yw4fUCNwQfP0w5odoKtSmQhOtnUMFHM8/IEA35GcZ5sRrDXnmNek4rFgXg+Y54dxHW1cHRKklfFEL8JmOciffA+V4wQ7tY09PhW3hKsF3N4bVf0GM7xktQfwBTUvdjNukKQGMdcB5LOaqYqHSpU6G6T56gbGRvgb6mlDhj/EZXQ6h6haAMff/AKm3zOWWs9Smy6SoUeE/ECG8JMEkBlJH94x51x3NMrVaCBlSLsCftglmCsIVUM/Co1SN7nG17N8cVqZqVnCvr0E2VfCrEG5gHS0+owi4nw0ywQyWeRF4Uz4942IPT5YC+1/ymCVmpf3iZPIa2cCQgspMNpQctEQBfwmDaZJOLGpvTlaw2mNXMfCY8p5dcFaWR6lNwjkCQxQSRAEtqMkidwYOC69UVKNKqIlQ2thPhNI92dAJ+Oe7jn4vLAmUL1NWi1n/ADDAPUo4Nxl6ZVQzdy2yX1GBvc2FvhMmMMsxmzQaoymadWmdrc5IHRsJ+IktYCL7WsYsNXUA4uyGe10xTcMYMFgYhW+9B3kHcHrhjTvkEGAvoHqqR+872fy0oArKH11ChblCIHZbXbRIHqcR7QZWnSomiFPgRSTM+NzOkn8RAYmPLB3AkC5igxUlQtfUANgISbxvYYW5lDXrGkxhyGdxck6G8KhvxHvC3kABgR4OYzqGLORF+S4qKVEhllbEHciLMpHOAZxbSoPD1BpNI/eXc9J8vFJHUYprUDTVqjDTKjQp/ERDbGYAn5jF3Bc2w10mEBhIJFwZF/qRPMc8HpbmJ6hDyw5/zxCuKZrvEQiwACteCSYJC+ZER74FpUAlUIu+vexEdJ/ewwXkssYdrRTYFwSIt8PUTq+gwvzBKh4vuFMz8RgEcurTjKtcvqSZ6DS2+lpkpHWMn9xFuYamXimkjUYMbiTJ+tj0GDKOaZqgQkkKG9hABHrf64ooZhKIVCCmoaNbDVttebXJIEWxIVEXMIFM6RBIuL7EnaTa2/yw5bn0zjyJkUgG9SR0Y0zrgtB/5fmB+YOCMnXVGR3HhNMqbef9sD515iTMmD5/snbC6rw5lYvLKW2vbygbfTGfo0O8N8R7XsPR2N5M+yalcypmdRYGI2MxzjpGIcd1aWqKCACQRFiAQeXMRgerSLKrrasDpbobEgjlyOGVCutenOi/hBF4Lr8V+hscbKnnmZWqf1FXaP8ABFtZBAgwYNxv8udhgivXp5fVRphtQF6u0GbBCB4bjYXPPFTVWdpFNx00qGHsNRPvizvKLpSWrUZKgckuxZQQTJgMAAw21eZw1btJyItQ9iU7TwAf7/aKamaq12em5VQPi1WA5czz3A3wRwzJU2aqoJJUale33TfTAge2DOKcFVktUFUSNJpFWZlO2rxt4l2PhvaDyxVwplplWAJAJUgjSYJIIi+Bq4J5nHrgTf8AC+0dKvky9RkNVFZa6sZcmZVjzKspW45g487TNVS1V2JqQFFMG8kgRFvfHKmSiuGV9JYXWCHiTtFjysfTBPE8tV1Ind6WVgGOoCYWzEDZtgRfBkKBoo1b7TxI5bgmoa61R5YwQAPE2/Xl9Mbfs3k6SU3Ev3h03YCybeELaNQknfCB2EJeNFMN5GbtFrE2w3yedD6dJkgbj8JYiCfkY8sZzatxb9Mz0zfhdJ0gUD3nzCAnhG1/fngngdEK1YkkwodbxBm3uOWC6WTpGmUL924YkOR9neIWpaRf73nzxfw7hr03qo4AJRCG3UjUbq3Mf2xz0katbPB7mRXqFbRtV5HX2iricn4/SbbsLzHPUPrgThdH7FxpJ1VLc5gAfO4w14hlZpLWuUqkrYXW9mjpInFPDKfdhFcGdd9rS0mDG0AYLfoxbZnxCUfiPp6P0/1ZA/aMeE5U5bLkVVgNV71geSKQotzFjI6MLHDNMgh740gummpUkjqAwKHaShFgItgup4gGcWOhSv8ApbUCZ6yZt0GFnDcgO7pZRwV0A1Kqz/mDXop6z/qAk+UYkVhOBMx7GsyW7mG43m0SsFBNk5kDdRabSQYiN8MmVFy1GqROlixJ2AZyHJv90kED3xou13Cwy98pNOrTAPgtqSQmkjbwggjpGFvaSkz0kqMNDlFp1VNw2qUDEbTv8x0wG6nHuz3NDT6oMFq24xFFY6qaN4VVjpSRKbTc7kgHczfFvA6SlGpnwr3TkOdR2ZWA6wQTBwZxHhzhctkl0GoqsoZpCkgETtI0qCfWMKc9wrMZU0wygkggaSCp5ETIIF9vTA6QV5htQfVUKDzmRzGcel3DKYcIQRYyHqaiG9SoM4T5DiZTO0iY7p3IKH4QG8IN5PNbztia8VDO9NhpqaQEDHb6/duRc7+Rwnz+fIClRFVSIYfdCEEED1XEuQRxGiRsGe5qeMIWjUzM6SzWDEARfSLaiYQDafQ4R512QCppGsNrKMdWqd1ad7GYjkdsaWvm3FSl9kTUZNXd6QSdS6gTpEsFad7gE4U1chUev3KzUqEiI2uAzOzbKoBEk4qCRiCQ/wDKDcJrhaZTk/hMC0XJ/wC4g+q9MX5SnrqlNU90ljy1FoJHoJHzw/zPYCqlGo1KotRkJBXSVJ/1LJJI9QJtjGcFr6XcgHSoEkyCsmDKncatzyPrgS1YctNG3VVPSFq78wrj2TQ0nPlAPVgbQP1wLw6jWrpRCU9RBgRAOozJMnYRvFgbnFXG84XgAkj4ifP4RYbCcNOBnRkczyL1FpFuYUDvHvvHwWwxxtImR7hg+cyziB0qarNsLQQQTcCI5TseeOcQz2pJUMypTtHXYExtGDe0FZDFMvqEEQFgRK6QG2lUIaB0w74hw/SuaQBQHCRexYa0j1KkH2wPTVheM9mTrdQzgZHIzMN2fraqhEXKsVn8UHT+o9cWcFkGoNjqDfNip5+YwHSydXLFGa0HSDIIgmRcSN5xtanCNGsqiCYKxfcAsD5a9sO3ItZGDxM9biQVYYM5luG+GnO6oRaIm/vF+WLaPD110m1DwkkiLC9oB8sTFRoFj6euL1yUT4p9Iwh/rbfJ/iJ8E8CKO2SLpoBQut28ZCKCSATDEAH7oOM5l3KqskwQCQSYsTcjDjtRmNLUi3Jm5f8A82j6xhHk1WoyLqJCoCTG5iSD5SYxqVN6lYYxtBKe06w6FJhvw8zyJ9sF5fO1qyl6oVVEDWCouBHiE3meV7bYI4vTQ0muDsB/MbCIwkenpVipYHvIAEx4bExtfSd+WLsu48SykIDknvr6TTNT1MmlpDoAGA8iNji/s6hRKgIIghRaxAOnUrdCyEeWBsnmxUp02QAEiANtJ3jyAOG/C6E5cDchjfyN9/MicYRJ34PzPbEhqUt+BNflMgWylRjbvGkczCgR+ZthjwcxlaS6ZUUpKtsTqg23Bi+E+Z49ToU1ldXJUtJiPh8vM4AzXaB6iN4BSWIPxSJ84AxoLqmfjb5ng9hySvU0L1KVSgqZeDCyE1AkXg7na++BqPBaoZGK3DSRIEggfXGR4BxIUswmkMWJ0AAjnbpJty26429fiMHcevn6csTqdTZUAqjiCKgNmHvVABDKPFH3vw7TA63wup8R/wDV1dQgVKaaTyIRoYg+rCwxRmHYiRBEXFvmMUI4tbqLxaYmBymBPphD/VPI3cxpxIiqpUEQ7IGIuNM+Kfl9cJ+11YOtbcqtNCAbXFQE35QBPtggOBsTiqpk9aspbwsNwb+mOGqdxhoWpwjBpPOANxGi0f5a1nLHaDCLbrqeZ8sF8TyyVKZp1LqRO49mBAsRf2JnCb+GdcwlQkkCkaLk8/vBhH+oXHpi7NJKsslSbSBJAM6oHWLe+Atc2cZh7LOVwZ5bxOalRNKnUou34rgADrcTbbDfgvZr+JdwG0CmrK3I6iW0iDfcNPTG6yGQVO7imGNJQFbSWKrMmBfSSSbxgbg+UailQNZnrPUttDGV+n64sb8ggRhtV7SVnM7CZ3KuLAfZD/ptJ8wPpj7gNG2bEhRCktsUXShBBg+ZHpgyvlFqtTmzIwZT0Ox8jbDrsvwUJl3qCXNYu19lC6lRV9AAJ8sGoYvxA+qCn1/9i3gSOP4kO5cFDMwdJJIXSywGGkqSY59cZHgXZsLmM1Vq+Ia2pqp2I/4jHqCbD3xre0HGlyGkmXkNAFixlWJ2sNQUedpxnOzvHu+Z1akaR+PSdr7wYHrHrGHLKiKt3iBsubJK9mZ7JcDL18zSB8CWnmCNRQTz3vgbMZirTVaFPSAkMSBdiWksZtdov0AGNvm1WmrsoA1XMDckxMdcY3MZVgzPUIUOAAm7AC41G0DbzjHaKsMpY8ybdQzHjgQPidFj4rpFyQSBdiQR0kwPTGt7K5t62Yo0K6FjqaWncIhvO4IbSCfM7YR8V4tSrK2hNGmzXNiLrbYQALYl2U413PEFquCyhaiHYkBiCSOpkk73j0wZAGGNsm/JwxOSPiPP8RcslHI+JSxLpAW0TY6QSYFjC++EfZTtStYLRdjrUQpNiwFgDy1j6jF/+JvahMyKNKixdJDszLBmfCOlgTjzlJViRYiD/fDBoV69hixJbk9z1lGSYvfofyxcGA2m5/e2A6cfL97YtpuDYG+PMBQfMqX5mQ43nu/raHB0KXKnkRBCxAnpjjuEphFXQlgzNux/S2Ls6qmr4GYVA2nQo+IkgHxfdHikGMEHKtVqhQfCpIAF7CxJa95B88b6ZxsHjzNJV2qMeYA9NnAZvDTWyKOZj4m54Oy1FXpts2l4M9CN/lOI52iwURB1SoXUJPnAvbFvZ6lpdktpYAC5uVnY77fkMHqcDGYO+vII+IBweotNqlITYllsRFiIvyG+NAmdNPLsRvHh9YIH1YYy3G1qZbMrVK+FSJK3DCZg8pIw0zOamkhTxI58PXqAY2uQL4TtoxqQ3gzc0msB0D1/qHUe8L4bXqIHKaxGlWLAbdLiwJ6+2Lq3C6+keHxbXaRH1/LDXsu5AekxHhAPodj9Dg+rTY7ER9cLW6pq7McTzj5XiI+zvCnpuWqJ8Js2vYXmIAkmYnYY0FIeKZ388DhWNwb8/wDfBNGix5e42+eEr7jY26C7lqVvL23xx6i9MW/wJBvUUe82PTHDlgPvLvv0HO3XCpZpbaJWKy/hPucc74E/CMWuKZEXnqCfy9MUVFEyBsbX/TljtxkcCXK0jwjax/uDzwLXokST89/S+Le8jbnueeI0m0m3SPKPTEgHMjcINSrNSJYSQy6TcjmCD6gjC1uKim9JXbUXVlYg6oYHvBq1X+FiI9LYaPV1SNot+/pjEdrbV6Z+8R7eEiJ/7hh3S0C6za0Kt+1CmO5shmwKbvqG1gTeY/Cb88aLspnkXh9JiRpCuzXkyJLW5+G8Y8doZwvUqFW100U6bzdoFj1gRfbBfHlApIqqVmjsJKsGUsDqDeJiWg+EbHGuulWn2rzkwKN8w/inFUz9WlXWTIKhW2pBW0gLHxTGok8/TFGSzcZimVH2esiZ+InwAn0C/U4J47maa5WnVy6IsqSITwjSokQCADqmbSDHpjPcPoHQEJRtJLeGVIDXFRpHj2Ai1vfB6CLamT7iEvr2MHPnqeg8Qyhq0yqtpYgEHzHX548+7Q1HpOUY6ikAncH23x6JlW1ohYeJoJI2JIv9RPvjBdo3L1qzRJLQPeP0OM/8NJBavPAJgyYBQTSwcgvdWYW8QUiR8sGUahr5lygbSVeoGYAaVHiBI5eKBH+rFFeiQrxyUm/oQPqRhdUzbU2pOnxKqzaxJUTI5g3xpPVubI7wRCK5CkSXHspUpui1BuARfYxLL6qbYQrVhhsfDf8APDTPcXqV3p94RCJyESSLs3VjAk4U1yQyxvEeuDVhgoDdy/Hib3jnFGopqQAsTAQiZnyBB+WAKHaqqjLqooCwn4j15qfFuMW9paNqFQEgJUEjyJ1CfQqR/wA2NNmAlSe8VXA21gHc2gt1x59baUrTKZz/AF4gwgxnEwjcX1M8gByJtfZlfw+umI88XcE7QdzULRqRrBiYjVB/Q/PGpo8MoBjpoorEEagDJHMG8fScZvi+VREWnSHdhmJHkDaZMne+HadQrsxUcRlLNwC/Evp50eJj4QNhz8/ntGI02YMjBQCG1hibT7eWHOV7LJpUuSGAAHMKPNdixPiPSwxnsxxZ+8g6RpfcWJVTyHIQOWChlsyE8Sy2KeGlnaNdVV5WNSFtXeszHTBKlSYEA9I6Ypp5Xu6dmJBiwNuuw3g40CZdRmKJKuSDaZZSDEyWEEAEGZ9r4b8S7PpURigCteyqAGjew2NsdbqUyEbz5g1Y1MCDIdjc0WqsDBIS/WSb26QMa5a6oJ5jmeWPM+F57+GzZqOSVeA0DYG0iOhG2N+MyHXVTYMDsRjL19OLA3jEpc5ZsiXVeJQsqRB25g+dscy7sNoE9NuntgKnmhJG0c8WENyII6T+mEikW3mGvmREPqtfqPpigwfh1D8hihagJsRf988Tp0mBMC2O2ASAT3JDMgC+/WTfric7Qcce3TEe8HLHBFE7JnzueWKquZYGwnFlEidUn+npjhUemJJGepIUz6nTL3NiemO/wa7lQesgG3ocRDcgY/fXEe+Ki5nHbwDx3IOYp7R0gFGhQo28IC+ewG8DGafNa2XVBYmBaBZQogcoAxoe1NcigWGwP1hZ/PGBoZggCpvpx6vTKFpXPeINVLExi1GKbkErqoVDa0wx3POQTvgjslle9qpSLAFaeoxPwKdj1Y6o8r4pzYBy0GQVRRPUmCR6Et9MQ/w+McQlrlqZX3I/+uBtuWhiveDGz+Yg+J6bIMxbSLD8vkMef54/aud7/UR+gxua4gOR0i297Wx57m6uqp/MZPuSBjP/AApeGaCbuVVgXDqN2Qj3iRf1GAeJUStTS26gAz1Xn6Xwy4e3z04B48zGoGJJJBO89f6Y2lGWE4RUCNbxyMR5f7Y+4ZlmqZpAqlio1kDook4rp/E/m36DFnB+JPQrNUSNipnmI8oO8H2xz7tp29wvHmbPMKtVCH+HysRF5HXFOU7+roTvVKJIAZbMLjxeHfSYxwVFBILQdxgkI9tNvP8Ar0GPJ16hq12qB+8ElhENKd3RgkswESAfEbxv5RM9MBdn8sa7d9UA0jw0kjmPidvyxVxbPVNK0kX7SsCvkLrJHlyw9yWXFFEpIJKDc9d2J9ycX3+nTkHls/0jWQBmHtT2i8b3xkuP9nlUvUSVZgTygNzgcpxqyZWYEdRzwh7W1G7jSk94xCqov6m3liNDcUsAHmCPByIz7M8QWsk1EAqUwATEiR94W8LRuMNmbSZ5HngDIUlpolKRKKAbXLfeMD3wZRphiVJIHU3H9MAsdRazL1mQwB4irjXDadZHKnTVI5fe9fPzF8Q7MVvsXUghlMkReGtMeo+ow5zfDii2IM3EW2+uK8lSpjxEAVIhtRiF3nzsMNDV76yh/aUClQRLFpzcC5uRiwgHFdfiqrYARyJBGonmo3Prz6YnXqtoDNKzsIif2MKknEGQR3LEVF6T6c/LFFTOk2aRG8YGd5x8VMTMnEipuzO3rjiXqwawMnEe5M2+uI06oCTHim/9cSXMAjFSDLq0maDQNN73jlipkYNpZoP7uMX03NiOZ3xfXhtxfkf3yxQsRLEZ5gyExuJGKqjFonHKxG0FTzk29vLFdKuLxy3/AH0xdVJlGOIu7TgnLgASDUE+UlUHtOMH3ZFBtvibpyaPljecYcxTX8VVZ8guuof/AGjGDcE0EA+8W9yWEfU49ii7UA+krUY4z6kUyhjUulSREGLWI3EKLjAvAhp4ihFoN/a23ridakFrNSEHQwW15vFvLA/D2jiA82qH5OSPyxAH+3+0KQdxnqWf+GoOgOPN67faqRsVI91Or6Xx6LxvNDQ/mY9RM/kMeagaVoNvqctPkxjGZ+FAiok/Mq3cM4SkW5Nb5Xws42D3gn93j/yw2yyFWAIj7Q/IggfnhR2iq+JNto/7v7Y11wGlRk5ih6m3mB+UfpgcLeBzJ/QYlmF8Q98de0Rvy+n9MHA+JYGa5cq0azJMfPB+UJEdSROFGRzDlwS24vMkmd10xC4ZBzrWAAB1MfIbk48M4wcHmUWXZhIzIqGQI0oOcC7MDyGq2HOVOqSfkSPrhVm6tNQXcA7AnmQNltf0A3O+G2SrDudZpqskaV2ZQQY1nzibfPFSWsUYHUZGX68Qh6sxe45bR6TjicRKCyqTeDHi6R5YDU6idW3pt6dcQXiA7xRpNxe4EA/DfmTBtvgW3HUqM+ZKjmJZi1ybzg1HJFmI5yIPte2Fue4nSFQAKdZgbMB1sOdt8HMx0gqTo1RKgXbbcjzwQn24IlW4O6XNXOmC9wOfXoRHvOLVzIddL1D4FBAAEHxfLaN+kYVL4jFpsSNonmcXZ7LugXWNCnn1iLfIjFVTmSr7snELpZhdQ9ZLG7HrB6nBFWqTBUhwTzJt7sL4W5QeLbabSBHv788H1MxoBBBYESPPr4iTcYO6gH28zkDOOZ9TEm+5/Pyx2mWUnWu3MfPbFCqQupdzG7RuevKBfztiytWKk3ZuUQfoOX64lWycCB2bRlp9mGEg7zfEnVbEDcXxVqBi36R88RasFEmfSP0wRlXxBBoRTawH1x2rNr7HfAtDOq209cXd/PMXvOAmsiGFmZyuCQDzPLA7UVBkH+vn9cX9+L2xHMgRI87+nLBKlIYD6wdh4iLtBmjKAbhHf5Jp+fjxlqB+wo+TpPpIJw445WHetOy5ZiT/ADGB+WFnDacpRTmXX2gz+mPWt1LUDqX0awOZLEdD8pOF3Bm/9TlyeaEn3Jxfmn01GI/DP/b198BUm0Pl2/CgJ9NZH5XxC42j7Qzckz0viuVepSKpp1GIJMR126iRjNfwDozrUQmmANIUEgTuJ8on3xsVrqUVhfUoM+oxHXAsMeXp1z0ErjjMjYDMfwjNhiNZBKGxm7KJI94sfbGW4xqNOm5mI/8AIn9Tj07M5Gm1N00qCytDBRIJETbGD4/w+pTpjwakjQ8GdJBmeuki4PrjZ0+tS/joyoXBiSvRIcA8xI9CJxUCda2OwI8+sYnm6pqCVUwBp6wBzGOmiNKvTJtyPXnpO3tjTGZwA8zQZSgqncmB4mJIA+XPFVDNGpULIxCiySAbbE+KfbC9s4RrUCZUXNxO+x3M2wWuYWiigqNakCORMAwfQm+PKKn6vMhlPiGd8WcU9RXSfiEEkxaPOTh9wzON3bKf8tACHcwzECOkkzI54RZVhTAJXU5/CII9J8jvvtiVGq1UxBsfhLdDp63Ck7Dbpi35VIhqCCSBxxNBW4gv/DLPcg2ICxvJMD5TgeswHiQgMxuxvANiR6Db0wqzGZUOtNQQI0Bj0FyQIuSdziXc6kMGR7+pFufLC61g4MExO7InOHMtR3q+J2E6RJZws6QYF5MbAbRhtns3UpogCggkwoN7xdhFriPLC/gpqIWqs0qG0imOiwPDGwIb3g4pz/ERcRBbUBHnvptGw28sNe3biWdA3OY7oZtHJVwQNOt01srFZAuQCd4iLWud8MKKhw2t+8JGtQtUONBAjxFZJtpjeQemM5wzP01Zu8qAagqmqxDLYyVWnBYyTdthfBrUGcv3ZplgWGqmRpIBJYyQNQ07m8e+CIi7MfMepULV8/aFcDqvV1MW+yVYZVXWTe5KEGdhi7NMaSx3jVSAq3ptIiACRFjpgGJGEmR4ZU71tWqhpGo1C0AryMgixAsCMPK3HqYCtRcupBbU/wCFCdjIILEEjHIFUFfMDU+xDjgwVahZCjTsDYRZt/KQQCOm2CeFFlXS4Jadw0kgCwA6yY98BZXiAdyTctZRO5JtPlvfDPL1IUO0AksZ2gCw8O/U+2FNoDECLZJHM+fOEnxbcm2Ht74mgZyFjzjcx1wjOZ8fM897xyA8zPtvgvL1EXw69TNMjxaVHOTMtOwk36Yh+MEdwaKBnMZDLqCeTD93xQ9VxsuodF3PtzxalamTZTAG35THPyxAVzAYMyAzEGRI8jb9MWDtjME1Y+ZRSzpeSvuNvUeuCMxxMJTBMMS6qBzN5Yf9IN/TFGc4ksDUviP3hAPuN/Y3xylnKbQCACL/AO04MLNpDESqqD1zMpn6hepVMBi5WmVHIA6zA6AWnyxPhizWDE7Nr08rhmjzsBh3meCoawqodJM6tzffUZ5GT6YXZLhzoXaqpASmZ57KQpn0nGuNSli8GN1NhgIszSS7TtoNxy8P9cSyl2pNpsFiOo1G3yIwVluHE1DaU07TIIIkDV6YIo8OWkBquwMwCYNrz729sEa5E4zIstAM0HDs0vcooPwDSJ6fd94t7YKp1vOff8sZylUPTlHp5knmcFU3gfEIPX5WxgailSxccZg1uzwI7qVpiMVtUUjSwBmRfb3wItQjnI2tiNWr0wqK8dSwf5lf/wCNoUwdCLfc7X3tzF8K8xwGiVgLE8peN7kDUAD5mZ8sM828gnkBMfT9ccIEAnYjB1usU5LGXx8TG1sssRqBJXofQEfvlhdVLtUBW55frvzi+PuDH7U4L49VI7sgkfFsfTBU9rYhHXGBG60EaA0GNp3x3LcPFMlkVVO3tJJuT6YytTMMSpLGdQ5nGppVCVuSd+eKklMfWL4IHEmtYlz0XaPr8zgOrxQSQB4thER1HqcX5P8AfzwBQpAs0gHfcYumMwKHc2DCcvw5ypZqzad9IaL7mSI9sV8SdnVSojmNRMztPXbniLOe8UTaDbF+mx9v1xYEdxrJ8TlF3arQFQrFhqW0LsZY6mDHTv6Yf5zjGk16K06VggStBHhZDA8B0yGNiOcyMJMn/mU/JjHl8O2K8rUJqMCSQGsJt/xOWJFh6ELW5VSBGmezDVD9s4W0VNCxr2M3PlvacEZLI0HSKQLQT1sNpHUSf6YR5pR3jDlq/UYe8FUCowAgSLD+UYDaxxnzLenwXJncrlcyhggAKAGAC3MTBMcpv8sX1MxVqWJUAdI+7tM7CGNuu+Dnc61ucKeKjxAciWkfLA6nLkkxe1uQB8QWll9RBM2PXc8rT0xPO5SpKhWIJmbbA7mfUb8sU1zp0hbeluZ6Y0Tn7IN94gSeZseeD9EEwKjccRblK7UKZRTImA0Xtyn08RxYmYdkWVOhbAD5x5EAzMb4lmHPdi5/yz+bY4KpHM/B18sUYhW6hXHskMuxdwXkzbYFj0kDmI3GCq+XBPiv+E8p5WP1FsJqtUhAQSD1nyOGdD/KP8xxzOTFhhZw7i8Ecv8A4+WC6dQkEHYwRN+c6SNvfFGQ+IemCa+wxw5IE7cRyJRpPM/QfpbFWay9xEXB9jywZW2wE2/vg6rznMluYuZWGoETAmJtbc4lkwSwYxA2nncfTBVb/Kb0/UYQhyEMEjw4g2mziRXXzNLUJbUw3MyfX9AOmKkqsBBtafPVMz7i3QwMI8vnHhPG3L7xwWtdi48R36nA8YYrGHQAZh2YzRJZiovYAf6iORvuBjgrErMgzsJt7YpaoZ3PLn5jBlEfngNhBHUhO5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AutoShape 10" descr="data:image/jpg;base64,/9j/4AAQSkZJRgABAQAAAQABAAD/2wCEAAkGBhQSERQUExQWFRUWGB8aGRcYGBoaHBocIBwfGhwcGBcYHCceHxsjGRgdIC8gIycpLCwsHyAxNTAqNSYrLCkBCQoKDgwOGg8PGiwkHyQqLCwqLCwsLCwqLSwsLiwsLCwsLCwsLCwsLCwsLCwsLCwsLCwsLCwsLCwsLCwsLCwpLP/AABEIAKoA8AMBIgACEQEDEQH/xAAbAAACAwEBAQAAAAAAAAAAAAAEBQIDBgEHAP/EAEIQAAIBAgQDBgMGBAQFBAMAAAECEQMhAAQSMQVBUQYTImFxgTKRoSNCUrHB8BRy0eEHM2LxQ4KSosIkstLiFVNj/8QAGgEAAgMBAQAAAAAAAAAAAAAAAwQBAgUABv/EAC8RAAICAQQBAwIFAwUAAAAAAAECAAMRBBIhMUETIlFhcQUyQoGhkbHwFCNSweH/2gAMAwEAAhEDEQA/AHn8EhHwjHx4UptdcE5cSPcjBVNR64WSx1PZhSinxFw4GInWRHUYg9GmI8RY9QOXkDh9TpmJ294xbTQMdgT5CcMpqLB+bP8AaBNS+IjRaR3LgdAnzxIUKc2D+X7jGiXKHp8hjrcNO5LCT64KmpDH3ZEhqiBxESUUA2a/W2OVEEWBgX/th8vCiL6r+YGF9HMqtarTqtpHeSrkDTstiDYAxIPri5tUnCkmUVSBlu5lsw+vUVOl1mGSQSN7fniio7Nl1Lszsx1aibxsB6Wxq892TFSWy1VS3SRHoCsxjPNw+rRU/wASikLCIkwN7Fmp3tG0iTgqXKR9ZV6jnOeIs4WwZxQbwAuzM2zaYE6Ty2388W55acxlxVnq7yPMaWGr3kYlk6w/iaZCqNUrAEWIMybk7czyx3iOcgnSATv0wxsJbMV3gIREmfyzhtYVgx+K0jCvKUQ1TUZgajbqB6dWw6qcV1wGQqw2g/l/TEOC0ULFqga3wH7rOZ+IyJEDb+mK6oE1ECA0m31wRFXEkZaLQWO0hunOept+eH2SyVKlTdO7kKo1So8Z53JM3PlAwB2npzTDkbskmPiYhhAHXnItiOS7S/ZkN3eoAA61+IgyDI2Gm3O58seZ2t0Z7DTlSsH4fT0Va1MaoXxKpN4MTq6wpA9gcdzdEwGEgiEBsJBBIkCZuN8OcjlVamuYkd7XlibeACVSkYH/AOsEnqYPLC3MuzaUC3Da5B2CiNo6t+eDVIy6hMeYjq9jI8AySNrcPYimwHuVt9cbr/D/AIfqapK2K6lJOm5tv7Yy2Sy1SoKrxIgJExJlWM2sNvc42vYLiFJKTs42mdUSsQTM25jnckY3rLQFYDuYlFDEKxHBmkrcLK2AX17xf7Tik5MgQYF+oNyQORwLme2NJqmXVUVlqN4rAeG423BkThw707gIJmLT1ETB2thYPZtziNbFBi6twiCygOSDbwyPLxbc8Bik0xEE9QTffbDen2gRmdQyyDPMbAC0i8YpzGbBXwosgfFqNzHp54lLXUHcJJUEyqlkoYakcmYPhgbHb35YjVy9NZYs0ATZZtz2wxeowklxadztdsV0aveUmoRcUwLmTcGJ+WBesSDLFYpPFstb7Qi/NWnbnbaemIrUoVmC031G5gjl7jGSzWaVdQIYyBOncAAmfTUMMOy9Wa6nqrf+3+2Ai1g5GTgRhtOVqWw+Y7znDKfiGhbAx4V5e3piwdn6RPwIfVE6fy4tr1tRb0ffprA/8MF0nE36kfKMSbGI7lOjEtN2GyrvffF9Bz+Eb8jHPA9PLSG8RBBi/oD874JoZW3x8784O/8AQ++DgIB4/mVOfrLGv91gf5p+kY5TVxddQ8xjoybETrJ6/wC2IHJgH4pPvhmsj6QTrjmWfx9bk/0E/liz+OrIpIdgoEkyLdd8QRNgP388IO1ucCHu3MKpGsTIlrLqjz/LBWCjgCDryeT1Pl/xErNUcCWSQFMgfzEmDI57YTdoOP1Krghypi5Q6YG423N7n2wJxhhSLa2C0rEKoAL+4uZkWHLCOnXNTU7DTqJsdtPKBy88WVELZAnNlFIM1nZXOtWU031FlUstXVDESBc77mxm+GeVqs619bF4C/ESfvW3wL2V4bUNCpUQSWbSD96AL29TgjIVamtlFMlqhAMq0CDvYXxR8DJkbskCBZWstKqHcWAMEcmIgYbJ2WNWmtU1u61CQopqYnbUS15F7Rh4vYigTLF2sZXUADH4hHXB3EFNCmXADKsSJYQsgHSFBlgIibdcLtqAeRCLTtB6mVHYY06dV6gWsI1qFOhjpBaNJmVOoTF+YjCZMjUooUp1UNPWr95oAYfc0yZtMxBiL/egah+IVm/zUMqWAcKO8KFQSqEiVLqAS3y2wjFJlpkU0BZvDTRWWRDWAJ20ht5Btha2x2U4MYoWuqwZXmZSpWDEFjqEbzMbiV6ETPriNTgaO5pq66mVVQah8UwxImfhv7+WDV4frpKQWL94/jBUoNMAqNy380wZwbw3M0VUU6q1FqoWNJplCTIExdSAfQ4RprLP7jPQ665HpVql9w4Ix/MfjStClT0x3dJQzKdQOkBUIUbFgDvtPPGbzPBh3iuazqzgkz4gq2IVSCDNx5b4f5fPoFDFxpNAC7IGDAj7gvFjy3E4I7O0UdmaNfdhVEi6kLf4vzxqoApyOxPNWDcMN5gfAuB+FlUgKQG1tNyCNRA35LGL3ya0Gp6aLOtNizMyFgxOqWJXe+mBygHfDJu1NHWIfV8aLCyC8I5Xpsu4tyxBu1mXLgCqoBqaGYgqobSxGmQJEiJ9t8RuUEy3o2ADgjiJkzT1axdklCNVNgCGDAgwZMHSQQYje84e5ftWWYJWVVqMJGkSC30Kydtx88K+McTRwSh8dMz8A0tJgsh8+Z3OBs9VUsbFh3epXG4ZduWxB2J5YlVVlxLWhww3DBwJqs1Xoo9wPFV0Cw/CsXHKcLKuYLV5QnTT0a5MC0CY89OEdXjChVpxpI0vq5C4JUgXMxHvgdeMAmFeS0SwXTB1EgEdIaLcwN8DIVTtb+8utVlil1BIHZxxNxm86gmWU6tQ3BvDRPTGc4ZxymmcJNQkVDo1mACZlLg9JHywmr8YCpp1KzQQwm+5uORI5gYhxqkulEUSARHpEmP+UTjtijOTxBe5jtAyTDq2XADGbkhSeQWYPuZj/fBXAKK03QlogHy38Mz0nCCi+lBTJOkzJBIPt9L4I75jTNJqhUhhDiJKwYB6mbE74WS+lztU5jlum1Fag2cCbAVwFufEyWn/AJm/JhhX2gzNQ0YWG1OznkdCwTHn/TCHK8YLMFEHSvi8mBjfkCRbyx9muJCCSVBHIyR7R54Y9NREyW8iEcH4yNbS+rXIVZv4Y0kz1B+mC+z+eBr1FLkmoxaDa4Nh/wBEfLGMztIgAgj1G9hcWM++IZLMs4UamkfC255QAd8Ga1R1HKdC9tYcY58T1YVFLkMJhZm+/ngpFVgCBEjn+nvjG8Z4g4pN3f8AmtCySBo6tfnv88Z/g3bKslahTNTUFchy4ULeFIUC1lJMnfcYL9ohsfkNibvtD2kTKpZRUqcqZkD3IxguIcXGZD02M1K1RdRAICqr65HrMT54fdouz7Zl3cMA8mBAIK6mgHmLhRJPMCMY5sjVyrszqVJMaWBUg/CSLzFvTHLah+870mAyPEaceziaq1VSXNIBaYI8CcgfNhEx79MLcnT1AEkljG+5J5AC0DE+JZ090tKy21Mo5A/AD58ycM+yNIvXpkCRqGkbxBBJ+mDnjkQII/VPR+z1A0RSyzKLKSwETrc64BMcjp9caZKoLWGx0kF4j1Exscee18yz1O+Yw4fUCNwQfP0w5odoKtSmQhOtnUMFHM8/IEA35GcZ5sRrDXnmNek4rFgXg+Y54dxHW1cHRKklfFEL8JmOciffA+V4wQ7tY09PhW3hKsF3N4bVf0GM7xktQfwBTUvdjNukKQGMdcB5LOaqYqHSpU6G6T56gbGRvgb6mlDhj/EZXQ6h6haAMff/AKm3zOWWs9Smy6SoUeE/ECG8JMEkBlJH94x51x3NMrVaCBlSLsCftglmCsIVUM/Co1SN7nG17N8cVqZqVnCvr0E2VfCrEG5gHS0+owi4nw0ywQyWeRF4Uz4942IPT5YC+1/ymCVmpf3iZPIa2cCQgspMNpQctEQBfwmDaZJOLGpvTlaw2mNXMfCY8p5dcFaWR6lNwjkCQxQSRAEtqMkidwYOC69UVKNKqIlQ2thPhNI92dAJ+Oe7jn4vLAmUL1NWi1n/ADDAPUo4Nxl6ZVQzdy2yX1GBvc2FvhMmMMsxmzQaoymadWmdrc5IHRsJ+IktYCL7WsYsNXUA4uyGe10xTcMYMFgYhW+9B3kHcHrhjTvkEGAvoHqqR+872fy0oArKH11ChblCIHZbXbRIHqcR7QZWnSomiFPgRSTM+NzOkn8RAYmPLB3AkC5igxUlQtfUANgISbxvYYW5lDXrGkxhyGdxck6G8KhvxHvC3kABgR4OYzqGLORF+S4qKVEhllbEHciLMpHOAZxbSoPD1BpNI/eXc9J8vFJHUYprUDTVqjDTKjQp/ERDbGYAn5jF3Bc2w10mEBhIJFwZF/qRPMc8HpbmJ6hDyw5/zxCuKZrvEQiwACteCSYJC+ZER74FpUAlUIu+vexEdJ/ewwXkssYdrRTYFwSIt8PUTq+gwvzBKh4vuFMz8RgEcurTjKtcvqSZ6DS2+lpkpHWMn9xFuYamXimkjUYMbiTJ+tj0GDKOaZqgQkkKG9hABHrf64ooZhKIVCCmoaNbDVttebXJIEWxIVEXMIFM6RBIuL7EnaTa2/yw5bn0zjyJkUgG9SR0Y0zrgtB/5fmB+YOCMnXVGR3HhNMqbef9sD515iTMmD5/snbC6rw5lYvLKW2vbygbfTGfo0O8N8R7XsPR2N5M+yalcypmdRYGI2MxzjpGIcd1aWqKCACQRFiAQeXMRgerSLKrrasDpbobEgjlyOGVCutenOi/hBF4Lr8V+hscbKnnmZWqf1FXaP8ABFtZBAgwYNxv8udhgivXp5fVRphtQF6u0GbBCB4bjYXPPFTVWdpFNx00qGHsNRPvizvKLpSWrUZKgckuxZQQTJgMAAw21eZw1btJyItQ9iU7TwAf7/aKamaq12em5VQPi1WA5czz3A3wRwzJU2aqoJJUale33TfTAge2DOKcFVktUFUSNJpFWZlO2rxt4l2PhvaDyxVwplplWAJAJUgjSYJIIi+Bq4J5nHrgTf8AC+0dKvky9RkNVFZa6sZcmZVjzKspW45g487TNVS1V2JqQFFMG8kgRFvfHKmSiuGV9JYXWCHiTtFjysfTBPE8tV1Ind6WVgGOoCYWzEDZtgRfBkKBoo1b7TxI5bgmoa61R5YwQAPE2/Xl9Mbfs3k6SU3Ev3h03YCybeELaNQknfCB2EJeNFMN5GbtFrE2w3yedD6dJkgbj8JYiCfkY8sZzatxb9Mz0zfhdJ0gUD3nzCAnhG1/fngngdEK1YkkwodbxBm3uOWC6WTpGmUL924YkOR9neIWpaRf73nzxfw7hr03qo4AJRCG3UjUbq3Mf2xz0katbPB7mRXqFbRtV5HX2iricn4/SbbsLzHPUPrgThdH7FxpJ1VLc5gAfO4w14hlZpLWuUqkrYXW9mjpInFPDKfdhFcGdd9rS0mDG0AYLfoxbZnxCUfiPp6P0/1ZA/aMeE5U5bLkVVgNV71geSKQotzFjI6MLHDNMgh740gummpUkjqAwKHaShFgItgup4gGcWOhSv8ApbUCZ6yZt0GFnDcgO7pZRwV0A1Kqz/mDXop6z/qAk+UYkVhOBMx7GsyW7mG43m0SsFBNk5kDdRabSQYiN8MmVFy1GqROlixJ2AZyHJv90kED3xou13Cwy98pNOrTAPgtqSQmkjbwggjpGFvaSkz0kqMNDlFp1VNw2qUDEbTv8x0wG6nHuz3NDT6oMFq24xFFY6qaN4VVjpSRKbTc7kgHczfFvA6SlGpnwr3TkOdR2ZWA6wQTBwZxHhzhctkl0GoqsoZpCkgETtI0qCfWMKc9wrMZU0wygkggaSCp5ETIIF9vTA6QV5htQfVUKDzmRzGcel3DKYcIQRYyHqaiG9SoM4T5DiZTO0iY7p3IKH4QG8IN5PNbztia8VDO9NhpqaQEDHb6/duRc7+Rwnz+fIClRFVSIYfdCEEED1XEuQRxGiRsGe5qeMIWjUzM6SzWDEARfSLaiYQDafQ4R512QCppGsNrKMdWqd1ad7GYjkdsaWvm3FSl9kTUZNXd6QSdS6gTpEsFad7gE4U1chUev3KzUqEiI2uAzOzbKoBEk4qCRiCQ/wDKDcJrhaZTk/hMC0XJ/wC4g+q9MX5SnrqlNU90ljy1FoJHoJHzw/zPYCqlGo1KotRkJBXSVJ/1LJJI9QJtjGcFr6XcgHSoEkyCsmDKncatzyPrgS1YctNG3VVPSFq78wrj2TQ0nPlAPVgbQP1wLw6jWrpRCU9RBgRAOozJMnYRvFgbnFXG84XgAkj4ifP4RYbCcNOBnRkczyL1FpFuYUDvHvvHwWwxxtImR7hg+cyziB0qarNsLQQQTcCI5TseeOcQz2pJUMypTtHXYExtGDe0FZDFMvqEEQFgRK6QG2lUIaB0w74hw/SuaQBQHCRexYa0j1KkH2wPTVheM9mTrdQzgZHIzMN2fraqhEXKsVn8UHT+o9cWcFkGoNjqDfNip5+YwHSydXLFGa0HSDIIgmRcSN5xtanCNGsqiCYKxfcAsD5a9sO3ItZGDxM9biQVYYM5luG+GnO6oRaIm/vF+WLaPD110m1DwkkiLC9oB8sTFRoFj6euL1yUT4p9Iwh/rbfJ/iJ8E8CKO2SLpoBQut28ZCKCSATDEAH7oOM5l3KqskwQCQSYsTcjDjtRmNLUi3Jm5f8A82j6xhHk1WoyLqJCoCTG5iSD5SYxqVN6lYYxtBKe06w6FJhvw8zyJ9sF5fO1qyl6oVVEDWCouBHiE3meV7bYI4vTQ0muDsB/MbCIwkenpVipYHvIAEx4bExtfSd+WLsu48SykIDknvr6TTNT1MmlpDoAGA8iNji/s6hRKgIIghRaxAOnUrdCyEeWBsnmxUp02QAEiANtJ3jyAOG/C6E5cDchjfyN9/MicYRJ34PzPbEhqUt+BNflMgWylRjbvGkczCgR+ZthjwcxlaS6ZUUpKtsTqg23Bi+E+Z49ToU1ldXJUtJiPh8vM4AzXaB6iN4BSWIPxSJ84AxoLqmfjb5ng9hySvU0L1KVSgqZeDCyE1AkXg7na++BqPBaoZGK3DSRIEggfXGR4BxIUswmkMWJ0AAjnbpJty26429fiMHcevn6csTqdTZUAqjiCKgNmHvVABDKPFH3vw7TA63wup8R/wDV1dQgVKaaTyIRoYg+rCwxRmHYiRBEXFvmMUI4tbqLxaYmBymBPphD/VPI3cxpxIiqpUEQ7IGIuNM+Kfl9cJ+11YOtbcqtNCAbXFQE35QBPtggOBsTiqpk9aspbwsNwb+mOGqdxhoWpwjBpPOANxGi0f5a1nLHaDCLbrqeZ8sF8TyyVKZp1LqRO49mBAsRf2JnCb+GdcwlQkkCkaLk8/vBhH+oXHpi7NJKsslSbSBJAM6oHWLe+Atc2cZh7LOVwZ5bxOalRNKnUou34rgADrcTbbDfgvZr+JdwG0CmrK3I6iW0iDfcNPTG6yGQVO7imGNJQFbSWKrMmBfSSSbxgbg+UailQNZnrPUttDGV+n64sb8ggRhtV7SVnM7CZ3KuLAfZD/ptJ8wPpj7gNG2bEhRCktsUXShBBg+ZHpgyvlFqtTmzIwZT0Ox8jbDrsvwUJl3qCXNYu19lC6lRV9AAJ8sGoYvxA+qCn1/9i3gSOP4kO5cFDMwdJJIXSywGGkqSY59cZHgXZsLmM1Vq+Ia2pqp2I/4jHqCbD3xre0HGlyGkmXkNAFixlWJ2sNQUedpxnOzvHu+Z1akaR+PSdr7wYHrHrGHLKiKt3iBsubJK9mZ7JcDL18zSB8CWnmCNRQTz3vgbMZirTVaFPSAkMSBdiWksZtdov0AGNvm1WmrsoA1XMDckxMdcY3MZVgzPUIUOAAm7AC41G0DbzjHaKsMpY8ybdQzHjgQPidFj4rpFyQSBdiQR0kwPTGt7K5t62Yo0K6FjqaWncIhvO4IbSCfM7YR8V4tSrK2hNGmzXNiLrbYQALYl2U413PEFquCyhaiHYkBiCSOpkk73j0wZAGGNsm/JwxOSPiPP8RcslHI+JSxLpAW0TY6QSYFjC++EfZTtStYLRdjrUQpNiwFgDy1j6jF/+JvahMyKNKixdJDszLBmfCOlgTjzlJViRYiD/fDBoV69hixJbk9z1lGSYvfofyxcGA2m5/e2A6cfL97YtpuDYG+PMBQfMqX5mQ43nu/raHB0KXKnkRBCxAnpjjuEphFXQlgzNux/S2Ls6qmr4GYVA2nQo+IkgHxfdHikGMEHKtVqhQfCpIAF7CxJa95B88b6ZxsHjzNJV2qMeYA9NnAZvDTWyKOZj4m54Oy1FXpts2l4M9CN/lOI52iwURB1SoXUJPnAvbFvZ6lpdktpYAC5uVnY77fkMHqcDGYO+vII+IBweotNqlITYllsRFiIvyG+NAmdNPLsRvHh9YIH1YYy3G1qZbMrVK+FSJK3DCZg8pIw0zOamkhTxI58PXqAY2uQL4TtoxqQ3gzc0msB0D1/qHUe8L4bXqIHKaxGlWLAbdLiwJ6+2Lq3C6+keHxbXaRH1/LDXsu5AekxHhAPodj9Dg+rTY7ER9cLW6pq7McTzj5XiI+zvCnpuWqJ8Js2vYXmIAkmYnYY0FIeKZ388DhWNwb8/wDfBNGix5e42+eEr7jY26C7lqVvL23xx6i9MW/wJBvUUe82PTHDlgPvLvv0HO3XCpZpbaJWKy/hPucc74E/CMWuKZEXnqCfy9MUVFEyBsbX/TljtxkcCXK0jwjax/uDzwLXokST89/S+Le8jbnueeI0m0m3SPKPTEgHMjcINSrNSJYSQy6TcjmCD6gjC1uKim9JXbUXVlYg6oYHvBq1X+FiI9LYaPV1SNot+/pjEdrbV6Z+8R7eEiJ/7hh3S0C6za0Kt+1CmO5shmwKbvqG1gTeY/Cb88aLspnkXh9JiRpCuzXkyJLW5+G8Y8doZwvUqFW100U6bzdoFj1gRfbBfHlApIqqVmjsJKsGUsDqDeJiWg+EbHGuulWn2rzkwKN8w/inFUz9WlXWTIKhW2pBW0gLHxTGok8/TFGSzcZimVH2esiZ+InwAn0C/U4J47maa5WnVy6IsqSITwjSokQCADqmbSDHpjPcPoHQEJRtJLeGVIDXFRpHj2Ai1vfB6CLamT7iEvr2MHPnqeg8Qyhq0yqtpYgEHzHX548+7Q1HpOUY6ikAncH23x6JlW1ohYeJoJI2JIv9RPvjBdo3L1qzRJLQPeP0OM/8NJBavPAJgyYBQTSwcgvdWYW8QUiR8sGUahr5lygbSVeoGYAaVHiBI5eKBH+rFFeiQrxyUm/oQPqRhdUzbU2pOnxKqzaxJUTI5g3xpPVubI7wRCK5CkSXHspUpui1BuARfYxLL6qbYQrVhhsfDf8APDTPcXqV3p94RCJyESSLs3VjAk4U1yQyxvEeuDVhgoDdy/Hib3jnFGopqQAsTAQiZnyBB+WAKHaqqjLqooCwn4j15qfFuMW9paNqFQEgJUEjyJ1CfQqR/wA2NNmAlSe8VXA21gHc2gt1x59baUrTKZz/AF4gwgxnEwjcX1M8gByJtfZlfw+umI88XcE7QdzULRqRrBiYjVB/Q/PGpo8MoBjpoorEEagDJHMG8fScZvi+VREWnSHdhmJHkDaZMne+HadQrsxUcRlLNwC/Evp50eJj4QNhz8/ntGI02YMjBQCG1hibT7eWHOV7LJpUuSGAAHMKPNdixPiPSwxnsxxZ+8g6RpfcWJVTyHIQOWChlsyE8Sy2KeGlnaNdVV5WNSFtXeszHTBKlSYEA9I6Ypp5Xu6dmJBiwNuuw3g40CZdRmKJKuSDaZZSDEyWEEAEGZ9r4b8S7PpURigCteyqAGjew2NsdbqUyEbz5g1Y1MCDIdjc0WqsDBIS/WSb26QMa5a6oJ5jmeWPM+F57+GzZqOSVeA0DYG0iOhG2N+MyHXVTYMDsRjL19OLA3jEpc5ZsiXVeJQsqRB25g+dscy7sNoE9NuntgKnmhJG0c8WENyII6T+mEikW3mGvmREPqtfqPpigwfh1D8hihagJsRf988Tp0mBMC2O2ASAT3JDMgC+/WTfric7Qcce3TEe8HLHBFE7JnzueWKquZYGwnFlEidUn+npjhUemJJGepIUz6nTL3NiemO/wa7lQesgG3ocRDcgY/fXEe+Ki5nHbwDx3IOYp7R0gFGhQo28IC+ewG8DGafNa2XVBYmBaBZQogcoAxoe1NcigWGwP1hZ/PGBoZggCpvpx6vTKFpXPeINVLExi1GKbkErqoVDa0wx3POQTvgjslle9qpSLAFaeoxPwKdj1Y6o8r4pzYBy0GQVRRPUmCR6Et9MQ/w+McQlrlqZX3I/+uBtuWhiveDGz+Yg+J6bIMxbSLD8vkMef54/aud7/UR+gxua4gOR0i297Wx57m6uqp/MZPuSBjP/AApeGaCbuVVgXDqN2Qj3iRf1GAeJUStTS26gAz1Xn6Xwy4e3z04B48zGoGJJJBO89f6Y2lGWE4RUCNbxyMR5f7Y+4ZlmqZpAqlio1kDook4rp/E/m36DFnB+JPQrNUSNipnmI8oO8H2xz7tp29wvHmbPMKtVCH+HysRF5HXFOU7+roTvVKJIAZbMLjxeHfSYxwVFBILQdxgkI9tNvP8Ar0GPJ16hq12qB+8ElhENKd3RgkswESAfEbxv5RM9MBdn8sa7d9UA0jw0kjmPidvyxVxbPVNK0kX7SsCvkLrJHlyw9yWXFFEpIJKDc9d2J9ycX3+nTkHls/0jWQBmHtT2i8b3xkuP9nlUvUSVZgTygNzgcpxqyZWYEdRzwh7W1G7jSk94xCqov6m3liNDcUsAHmCPByIz7M8QWsk1EAqUwATEiR94W8LRuMNmbSZ5HngDIUlpolKRKKAbXLfeMD3wZRphiVJIHU3H9MAsdRazL1mQwB4irjXDadZHKnTVI5fe9fPzF8Q7MVvsXUghlMkReGtMeo+ow5zfDii2IM3EW2+uK8lSpjxEAVIhtRiF3nzsMNDV76yh/aUClQRLFpzcC5uRiwgHFdfiqrYARyJBGonmo3Prz6YnXqtoDNKzsIif2MKknEGQR3LEVF6T6c/LFFTOk2aRG8YGd5x8VMTMnEipuzO3rjiXqwawMnEe5M2+uI06oCTHim/9cSXMAjFSDLq0maDQNN73jlipkYNpZoP7uMX03NiOZ3xfXhtxfkf3yxQsRLEZ5gyExuJGKqjFonHKxG0FTzk29vLFdKuLxy3/AH0xdVJlGOIu7TgnLgASDUE+UlUHtOMH3ZFBtvibpyaPljecYcxTX8VVZ8guuof/AGjGDcE0EA+8W9yWEfU49ii7UA+krUY4z6kUyhjUulSREGLWI3EKLjAvAhp4ihFoN/a23ridakFrNSEHQwW15vFvLA/D2jiA82qH5OSPyxAH+3+0KQdxnqWf+GoOgOPN67faqRsVI91Or6Xx6LxvNDQ/mY9RM/kMeagaVoNvqctPkxjGZ+FAiok/Mq3cM4SkW5Nb5Xws42D3gn93j/yw2yyFWAIj7Q/IggfnhR2iq+JNto/7v7Y11wGlRk5ih6m3mB+UfpgcLeBzJ/QYlmF8Q98de0Rvy+n9MHA+JYGa5cq0azJMfPB+UJEdSROFGRzDlwS24vMkmd10xC4ZBzrWAAB1MfIbk48M4wcHmUWXZhIzIqGQI0oOcC7MDyGq2HOVOqSfkSPrhVm6tNQXcA7AnmQNltf0A3O+G2SrDudZpqskaV2ZQQY1nzibfPFSWsUYHUZGX68Qh6sxe45bR6TjicRKCyqTeDHi6R5YDU6idW3pt6dcQXiA7xRpNxe4EA/DfmTBtvgW3HUqM+ZKjmJZi1ybzg1HJFmI5yIPte2Fue4nSFQAKdZgbMB1sOdt8HMx0gqTo1RKgXbbcjzwQn24IlW4O6XNXOmC9wOfXoRHvOLVzIddL1D4FBAAEHxfLaN+kYVL4jFpsSNonmcXZ7LugXWNCnn1iLfIjFVTmSr7snELpZhdQ9ZLG7HrB6nBFWqTBUhwTzJt7sL4W5QeLbabSBHv788H1MxoBBBYESPPr4iTcYO6gH28zkDOOZ9TEm+5/Pyx2mWUnWu3MfPbFCqQupdzG7RuevKBfztiytWKk3ZuUQfoOX64lWycCB2bRlp9mGEg7zfEnVbEDcXxVqBi36R88RasFEmfSP0wRlXxBBoRTawH1x2rNr7HfAtDOq209cXd/PMXvOAmsiGFmZyuCQDzPLA7UVBkH+vn9cX9+L2xHMgRI87+nLBKlIYD6wdh4iLtBmjKAbhHf5Jp+fjxlqB+wo+TpPpIJw445WHetOy5ZiT/ADGB+WFnDacpRTmXX2gz+mPWt1LUDqX0awOZLEdD8pOF3Bm/9TlyeaEn3Jxfmn01GI/DP/b198BUm0Pl2/CgJ9NZH5XxC42j7Qzckz0viuVepSKpp1GIJMR126iRjNfwDozrUQmmANIUEgTuJ8on3xsVrqUVhfUoM+oxHXAsMeXp1z0ErjjMjYDMfwjNhiNZBKGxm7KJI94sfbGW4xqNOm5mI/8AIn9Tj07M5Gm1N00qCytDBRIJETbGD4/w+pTpjwakjQ8GdJBmeuki4PrjZ0+tS/joyoXBiSvRIcA8xI9CJxUCda2OwI8+sYnm6pqCVUwBp6wBzGOmiNKvTJtyPXnpO3tjTGZwA8zQZSgqncmB4mJIA+XPFVDNGpULIxCiySAbbE+KfbC9s4RrUCZUXNxO+x3M2wWuYWiigqNakCORMAwfQm+PKKn6vMhlPiGd8WcU9RXSfiEEkxaPOTh9wzON3bKf8tACHcwzECOkkzI54RZVhTAJXU5/CII9J8jvvtiVGq1UxBsfhLdDp63Ck7Dbpi35VIhqCCSBxxNBW4gv/DLPcg2ICxvJMD5TgeswHiQgMxuxvANiR6Db0wqzGZUOtNQQI0Bj0FyQIuSdziXc6kMGR7+pFufLC61g4MExO7InOHMtR3q+J2E6RJZws6QYF5MbAbRhtns3UpogCggkwoN7xdhFriPLC/gpqIWqs0qG0imOiwPDGwIb3g4pz/ERcRBbUBHnvptGw28sNe3biWdA3OY7oZtHJVwQNOt01srFZAuQCd4iLWud8MKKhw2t+8JGtQtUONBAjxFZJtpjeQemM5wzP01Zu8qAagqmqxDLYyVWnBYyTdthfBrUGcv3ZplgWGqmRpIBJYyQNQ07m8e+CIi7MfMepULV8/aFcDqvV1MW+yVYZVXWTe5KEGdhi7NMaSx3jVSAq3ptIiACRFjpgGJGEmR4ZU71tWqhpGo1C0AryMgixAsCMPK3HqYCtRcupBbU/wCFCdjIILEEjHIFUFfMDU+xDjgwVahZCjTsDYRZt/KQQCOm2CeFFlXS4Jadw0kgCwA6yY98BZXiAdyTctZRO5JtPlvfDPL1IUO0AksZ2gCw8O/U+2FNoDECLZJHM+fOEnxbcm2Ht74mgZyFjzjcx1wjOZ8fM897xyA8zPtvgvL1EXw69TNMjxaVHOTMtOwk36Yh+MEdwaKBnMZDLqCeTD93xQ9VxsuodF3PtzxalamTZTAG35THPyxAVzAYMyAzEGRI8jb9MWDtjME1Y+ZRSzpeSvuNvUeuCMxxMJTBMMS6qBzN5Yf9IN/TFGc4ksDUviP3hAPuN/Y3xylnKbQCACL/AO04MLNpDESqqD1zMpn6hepVMBi5WmVHIA6zA6AWnyxPhizWDE7Nr08rhmjzsBh3meCoawqodJM6tzffUZ5GT6YXZLhzoXaqpASmZ57KQpn0nGuNSli8GN1NhgIszSS7TtoNxy8P9cSyl2pNpsFiOo1G3yIwVluHE1DaU07TIIIkDV6YIo8OWkBquwMwCYNrz729sEa5E4zIstAM0HDs0vcooPwDSJ6fd94t7YKp1vOff8sZylUPTlHp5knmcFU3gfEIPX5WxgailSxccZg1uzwI7qVpiMVtUUjSwBmRfb3wItQjnI2tiNWr0wqK8dSwf5lf/wCNoUwdCLfc7X3tzF8K8xwGiVgLE8peN7kDUAD5mZ8sM828gnkBMfT9ccIEAnYjB1usU5LGXx8TG1sssRqBJXofQEfvlhdVLtUBW55frvzi+PuDH7U4L49VI7sgkfFsfTBU9rYhHXGBG60EaA0GNp3x3LcPFMlkVVO3tJJuT6YytTMMSpLGdQ5nGppVCVuSd+eKklMfWL4IHEmtYlz0XaPr8zgOrxQSQB4thER1HqcX5P8AfzwBQpAs0gHfcYumMwKHc2DCcvw5ypZqzad9IaL7mSI9sV8SdnVSojmNRMztPXbniLOe8UTaDbF+mx9v1xYEdxrJ8TlF3arQFQrFhqW0LsZY6mDHTv6Yf5zjGk16K06VggStBHhZDA8B0yGNiOcyMJMn/mU/JjHl8O2K8rUJqMCSQGsJt/xOWJFh6ELW5VSBGmezDVD9s4W0VNCxr2M3PlvacEZLI0HSKQLQT1sNpHUSf6YR5pR3jDlq/UYe8FUCowAgSLD+UYDaxxnzLenwXJncrlcyhggAKAGAC3MTBMcpv8sX1MxVqWJUAdI+7tM7CGNuu+Dnc61ucKeKjxAciWkfLA6nLkkxe1uQB8QWll9RBM2PXc8rT0xPO5SpKhWIJmbbA7mfUb8sU1zp0hbeluZ6Y0Tn7IN94gSeZseeD9EEwKjccRblK7UKZRTImA0Xtyn08RxYmYdkWVOhbAD5x5EAzMb4lmHPdi5/yz+bY4KpHM/B18sUYhW6hXHskMuxdwXkzbYFj0kDmI3GCq+XBPiv+E8p5WP1FsJqtUhAQSD1nyOGdD/KP8xxzOTFhhZw7i8Ecv8A4+WC6dQkEHYwRN+c6SNvfFGQ+IemCa+wxw5IE7cRyJRpPM/QfpbFWay9xEXB9jywZW2wE2/vg6rznMluYuZWGoETAmJtbc4lkwSwYxA2nncfTBVb/Kb0/UYQhyEMEjw4g2mziRXXzNLUJbUw3MyfX9AOmKkqsBBtafPVMz7i3QwMI8vnHhPG3L7xwWtdi48R36nA8YYrGHQAZh2YzRJZiovYAf6iORvuBjgrErMgzsJt7YpaoZ3PLn5jBlEfngNhBHUhO5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6" name="AutoShape 12" descr="data:image/jpg;base64,/9j/4AAQSkZJRgABAQAAAQABAAD/2wCEAAkGBhQSERQUExQWFRUWGB8aGRcYGBoaHBocIBwfGhwcGBcYHCceHxsjGRgdIC8gIycpLCwsHyAxNTAqNSYrLCkBCQoKDgwOGg8PGiwkHyQqLCwqLCwsLCwqLSwsLiwsLCwsLCwsLCwsLCwsLCwsLCwsLCwsLCwsLCwsLCwsLCwpLP/AABEIAKoA8AMBIgACEQEDEQH/xAAbAAACAwEBAQAAAAAAAAAAAAAEBQIDBgEHAP/EAEIQAAIBAgQDBgMGBAQFBAMAAAECEQMhAAQSMQVBUQYTImFxgTKRoSNCUrHB8BRy0eEHM2LxQ4KSosIkstLiFVNj/8QAGgEAAgMBAQAAAAAAAAAAAAAAAwQBAgUABv/EAC8RAAICAQQBAwIFAwUAAAAAAAECAAMRBBIhMUETIlFhcQUyQoGhkbHwFCNSweH/2gAMAwEAAhEDEQA/AHn8EhHwjHx4UptdcE5cSPcjBVNR64WSx1PZhSinxFw4GInWRHUYg9GmI8RY9QOXkDh9TpmJ294xbTQMdgT5CcMpqLB+bP8AaBNS+IjRaR3LgdAnzxIUKc2D+X7jGiXKHp8hjrcNO5LCT64KmpDH3ZEhqiBxESUUA2a/W2OVEEWBgX/th8vCiL6r+YGF9HMqtarTqtpHeSrkDTstiDYAxIPri5tUnCkmUVSBlu5lsw+vUVOl1mGSQSN7fniio7Nl1Lszsx1aibxsB6Wxq892TFSWy1VS3SRHoCsxjPNw+rRU/wASikLCIkwN7Fmp3tG0iTgqXKR9ZV6jnOeIs4WwZxQbwAuzM2zaYE6Ty2388W55acxlxVnq7yPMaWGr3kYlk6w/iaZCqNUrAEWIMybk7czyx3iOcgnSATv0wxsJbMV3gIREmfyzhtYVgx+K0jCvKUQ1TUZgajbqB6dWw6qcV1wGQqw2g/l/TEOC0ULFqga3wH7rOZ+IyJEDb+mK6oE1ECA0m31wRFXEkZaLQWO0hunOept+eH2SyVKlTdO7kKo1So8Z53JM3PlAwB2npzTDkbskmPiYhhAHXnItiOS7S/ZkN3eoAA61+IgyDI2Gm3O58seZ2t0Z7DTlSsH4fT0Va1MaoXxKpN4MTq6wpA9gcdzdEwGEgiEBsJBBIkCZuN8OcjlVamuYkd7XlibeACVSkYH/AOsEnqYPLC3MuzaUC3Da5B2CiNo6t+eDVIy6hMeYjq9jI8AySNrcPYimwHuVt9cbr/D/AIfqapK2K6lJOm5tv7Yy2Sy1SoKrxIgJExJlWM2sNvc42vYLiFJKTs42mdUSsQTM25jnckY3rLQFYDuYlFDEKxHBmkrcLK2AX17xf7Tik5MgQYF+oNyQORwLme2NJqmXVUVlqN4rAeG423BkThw707gIJmLT1ETB2thYPZtziNbFBi6twiCygOSDbwyPLxbc8Bik0xEE9QTffbDen2gRmdQyyDPMbAC0i8YpzGbBXwosgfFqNzHp54lLXUHcJJUEyqlkoYakcmYPhgbHb35YjVy9NZYs0ATZZtz2wxeowklxadztdsV0aveUmoRcUwLmTcGJ+WBesSDLFYpPFstb7Qi/NWnbnbaemIrUoVmC031G5gjl7jGSzWaVdQIYyBOncAAmfTUMMOy9Wa6nqrf+3+2Ai1g5GTgRhtOVqWw+Y7znDKfiGhbAx4V5e3piwdn6RPwIfVE6fy4tr1tRb0ffprA/8MF0nE36kfKMSbGI7lOjEtN2GyrvffF9Bz+Eb8jHPA9PLSG8RBBi/oD874JoZW3x8784O/8AQ++DgIB4/mVOfrLGv91gf5p+kY5TVxddQ8xjoybETrJ6/wC2IHJgH4pPvhmsj6QTrjmWfx9bk/0E/liz+OrIpIdgoEkyLdd8QRNgP388IO1ucCHu3MKpGsTIlrLqjz/LBWCjgCDryeT1Pl/xErNUcCWSQFMgfzEmDI57YTdoOP1Krghypi5Q6YG423N7n2wJxhhSLa2C0rEKoAL+4uZkWHLCOnXNTU7DTqJsdtPKBy88WVELZAnNlFIM1nZXOtWU031FlUstXVDESBc77mxm+GeVqs619bF4C/ESfvW3wL2V4bUNCpUQSWbSD96AL29TgjIVamtlFMlqhAMq0CDvYXxR8DJkbskCBZWstKqHcWAMEcmIgYbJ2WNWmtU1u61CQopqYnbUS15F7Rh4vYigTLF2sZXUADH4hHXB3EFNCmXADKsSJYQsgHSFBlgIibdcLtqAeRCLTtB6mVHYY06dV6gWsI1qFOhjpBaNJmVOoTF+YjCZMjUooUp1UNPWr95oAYfc0yZtMxBiL/egah+IVm/zUMqWAcKO8KFQSqEiVLqAS3y2wjFJlpkU0BZvDTRWWRDWAJ20ht5Btha2x2U4MYoWuqwZXmZSpWDEFjqEbzMbiV6ETPriNTgaO5pq66mVVQah8UwxImfhv7+WDV4frpKQWL94/jBUoNMAqNy380wZwbw3M0VUU6q1FqoWNJplCTIExdSAfQ4RprLP7jPQ665HpVql9w4Ix/MfjStClT0x3dJQzKdQOkBUIUbFgDvtPPGbzPBh3iuazqzgkz4gq2IVSCDNx5b4f5fPoFDFxpNAC7IGDAj7gvFjy3E4I7O0UdmaNfdhVEi6kLf4vzxqoApyOxPNWDcMN5gfAuB+FlUgKQG1tNyCNRA35LGL3ya0Gp6aLOtNizMyFgxOqWJXe+mBygHfDJu1NHWIfV8aLCyC8I5Xpsu4tyxBu1mXLgCqoBqaGYgqobSxGmQJEiJ9t8RuUEy3o2ADgjiJkzT1axdklCNVNgCGDAgwZMHSQQYje84e5ftWWYJWVVqMJGkSC30Kydtx88K+McTRwSh8dMz8A0tJgsh8+Z3OBs9VUsbFh3epXG4ZduWxB2J5YlVVlxLWhww3DBwJqs1Xoo9wPFV0Cw/CsXHKcLKuYLV5QnTT0a5MC0CY89OEdXjChVpxpI0vq5C4JUgXMxHvgdeMAmFeS0SwXTB1EgEdIaLcwN8DIVTtb+8utVlil1BIHZxxNxm86gmWU6tQ3BvDRPTGc4ZxymmcJNQkVDo1mACZlLg9JHywmr8YCpp1KzQQwm+5uORI5gYhxqkulEUSARHpEmP+UTjtijOTxBe5jtAyTDq2XADGbkhSeQWYPuZj/fBXAKK03QlogHy38Mz0nCCi+lBTJOkzJBIPt9L4I75jTNJqhUhhDiJKwYB6mbE74WS+lztU5jlum1Fag2cCbAVwFufEyWn/AJm/JhhX2gzNQ0YWG1OznkdCwTHn/TCHK8YLMFEHSvi8mBjfkCRbyx9muJCCSVBHIyR7R54Y9NREyW8iEcH4yNbS+rXIVZv4Y0kz1B+mC+z+eBr1FLkmoxaDa4Nh/wBEfLGMztIgAgj1G9hcWM++IZLMs4UamkfC255QAd8Ga1R1HKdC9tYcY58T1YVFLkMJhZm+/ngpFVgCBEjn+nvjG8Z4g4pN3f8AmtCySBo6tfnv88Z/g3bKslahTNTUFchy4ULeFIUC1lJMnfcYL9ohsfkNibvtD2kTKpZRUqcqZkD3IxguIcXGZD02M1K1RdRAICqr65HrMT54fdouz7Zl3cMA8mBAIK6mgHmLhRJPMCMY5sjVyrszqVJMaWBUg/CSLzFvTHLah+870mAyPEaceziaq1VSXNIBaYI8CcgfNhEx79MLcnT1AEkljG+5J5AC0DE+JZ090tKy21Mo5A/AD58ycM+yNIvXpkCRqGkbxBBJ+mDnjkQII/VPR+z1A0RSyzKLKSwETrc64BMcjp9caZKoLWGx0kF4j1Exscee18yz1O+Yw4fUCNwQfP0w5odoKtSmQhOtnUMFHM8/IEA35GcZ5sRrDXnmNek4rFgXg+Y54dxHW1cHRKklfFEL8JmOciffA+V4wQ7tY09PhW3hKsF3N4bVf0GM7xktQfwBTUvdjNukKQGMdcB5LOaqYqHSpU6G6T56gbGRvgb6mlDhj/EZXQ6h6haAMff/AKm3zOWWs9Smy6SoUeE/ECG8JMEkBlJH94x51x3NMrVaCBlSLsCftglmCsIVUM/Co1SN7nG17N8cVqZqVnCvr0E2VfCrEG5gHS0+owi4nw0ywQyWeRF4Uz4942IPT5YC+1/ymCVmpf3iZPIa2cCQgspMNpQctEQBfwmDaZJOLGpvTlaw2mNXMfCY8p5dcFaWR6lNwjkCQxQSRAEtqMkidwYOC69UVKNKqIlQ2thPhNI92dAJ+Oe7jn4vLAmUL1NWi1n/ADDAPUo4Nxl6ZVQzdy2yX1GBvc2FvhMmMMsxmzQaoymadWmdrc5IHRsJ+IktYCL7WsYsNXUA4uyGe10xTcMYMFgYhW+9B3kHcHrhjTvkEGAvoHqqR+872fy0oArKH11ChblCIHZbXbRIHqcR7QZWnSomiFPgRSTM+NzOkn8RAYmPLB3AkC5igxUlQtfUANgISbxvYYW5lDXrGkxhyGdxck6G8KhvxHvC3kABgR4OYzqGLORF+S4qKVEhllbEHciLMpHOAZxbSoPD1BpNI/eXc9J8vFJHUYprUDTVqjDTKjQp/ERDbGYAn5jF3Bc2w10mEBhIJFwZF/qRPMc8HpbmJ6hDyw5/zxCuKZrvEQiwACteCSYJC+ZER74FpUAlUIu+vexEdJ/ewwXkssYdrRTYFwSIt8PUTq+gwvzBKh4vuFMz8RgEcurTjKtcvqSZ6DS2+lpkpHWMn9xFuYamXimkjUYMbiTJ+tj0GDKOaZqgQkkKG9hABHrf64ooZhKIVCCmoaNbDVttebXJIEWxIVEXMIFM6RBIuL7EnaTa2/yw5bn0zjyJkUgG9SR0Y0zrgtB/5fmB+YOCMnXVGR3HhNMqbef9sD515iTMmD5/snbC6rw5lYvLKW2vbygbfTGfo0O8N8R7XsPR2N5M+yalcypmdRYGI2MxzjpGIcd1aWqKCACQRFiAQeXMRgerSLKrrasDpbobEgjlyOGVCutenOi/hBF4Lr8V+hscbKnnmZWqf1FXaP8ABFtZBAgwYNxv8udhgivXp5fVRphtQF6u0GbBCB4bjYXPPFTVWdpFNx00qGHsNRPvizvKLpSWrUZKgckuxZQQTJgMAAw21eZw1btJyItQ9iU7TwAf7/aKamaq12em5VQPi1WA5czz3A3wRwzJU2aqoJJUale33TfTAge2DOKcFVktUFUSNJpFWZlO2rxt4l2PhvaDyxVwplplWAJAJUgjSYJIIi+Bq4J5nHrgTf8AC+0dKvky9RkNVFZa6sZcmZVjzKspW45g487TNVS1V2JqQFFMG8kgRFvfHKmSiuGV9JYXWCHiTtFjysfTBPE8tV1Ind6WVgGOoCYWzEDZtgRfBkKBoo1b7TxI5bgmoa61R5YwQAPE2/Xl9Mbfs3k6SU3Ev3h03YCybeELaNQknfCB2EJeNFMN5GbtFrE2w3yedD6dJkgbj8JYiCfkY8sZzatxb9Mz0zfhdJ0gUD3nzCAnhG1/fngngdEK1YkkwodbxBm3uOWC6WTpGmUL924YkOR9neIWpaRf73nzxfw7hr03qo4AJRCG3UjUbq3Mf2xz0katbPB7mRXqFbRtV5HX2iricn4/SbbsLzHPUPrgThdH7FxpJ1VLc5gAfO4w14hlZpLWuUqkrYXW9mjpInFPDKfdhFcGdd9rS0mDG0AYLfoxbZnxCUfiPp6P0/1ZA/aMeE5U5bLkVVgNV71geSKQotzFjI6MLHDNMgh740gummpUkjqAwKHaShFgItgup4gGcWOhSv8ApbUCZ6yZt0GFnDcgO7pZRwV0A1Kqz/mDXop6z/qAk+UYkVhOBMx7GsyW7mG43m0SsFBNk5kDdRabSQYiN8MmVFy1GqROlixJ2AZyHJv90kED3xou13Cwy98pNOrTAPgtqSQmkjbwggjpGFvaSkz0kqMNDlFp1VNw2qUDEbTv8x0wG6nHuz3NDT6oMFq24xFFY6qaN4VVjpSRKbTc7kgHczfFvA6SlGpnwr3TkOdR2ZWA6wQTBwZxHhzhctkl0GoqsoZpCkgETtI0qCfWMKc9wrMZU0wygkggaSCp5ETIIF9vTA6QV5htQfVUKDzmRzGcel3DKYcIQRYyHqaiG9SoM4T5DiZTO0iY7p3IKH4QG8IN5PNbztia8VDO9NhpqaQEDHb6/duRc7+Rwnz+fIClRFVSIYfdCEEED1XEuQRxGiRsGe5qeMIWjUzM6SzWDEARfSLaiYQDafQ4R512QCppGsNrKMdWqd1ad7GYjkdsaWvm3FSl9kTUZNXd6QSdS6gTpEsFad7gE4U1chUev3KzUqEiI2uAzOzbKoBEk4qCRiCQ/wDKDcJrhaZTk/hMC0XJ/wC4g+q9MX5SnrqlNU90ljy1FoJHoJHzw/zPYCqlGo1KotRkJBXSVJ/1LJJI9QJtjGcFr6XcgHSoEkyCsmDKncatzyPrgS1YctNG3VVPSFq78wrj2TQ0nPlAPVgbQP1wLw6jWrpRCU9RBgRAOozJMnYRvFgbnFXG84XgAkj4ifP4RYbCcNOBnRkczyL1FpFuYUDvHvvHwWwxxtImR7hg+cyziB0qarNsLQQQTcCI5TseeOcQz2pJUMypTtHXYExtGDe0FZDFMvqEEQFgRK6QG2lUIaB0w74hw/SuaQBQHCRexYa0j1KkH2wPTVheM9mTrdQzgZHIzMN2fraqhEXKsVn8UHT+o9cWcFkGoNjqDfNip5+YwHSydXLFGa0HSDIIgmRcSN5xtanCNGsqiCYKxfcAsD5a9sO3ItZGDxM9biQVYYM5luG+GnO6oRaIm/vF+WLaPD110m1DwkkiLC9oB8sTFRoFj6euL1yUT4p9Iwh/rbfJ/iJ8E8CKO2SLpoBQut28ZCKCSATDEAH7oOM5l3KqskwQCQSYsTcjDjtRmNLUi3Jm5f8A82j6xhHk1WoyLqJCoCTG5iSD5SYxqVN6lYYxtBKe06w6FJhvw8zyJ9sF5fO1qyl6oVVEDWCouBHiE3meV7bYI4vTQ0muDsB/MbCIwkenpVipYHvIAEx4bExtfSd+WLsu48SykIDknvr6TTNT1MmlpDoAGA8iNji/s6hRKgIIghRaxAOnUrdCyEeWBsnmxUp02QAEiANtJ3jyAOG/C6E5cDchjfyN9/MicYRJ34PzPbEhqUt+BNflMgWylRjbvGkczCgR+ZthjwcxlaS6ZUUpKtsTqg23Bi+E+Z49ToU1ldXJUtJiPh8vM4AzXaB6iN4BSWIPxSJ84AxoLqmfjb5ng9hySvU0L1KVSgqZeDCyE1AkXg7na++BqPBaoZGK3DSRIEggfXGR4BxIUswmkMWJ0AAjnbpJty26429fiMHcevn6csTqdTZUAqjiCKgNmHvVABDKPFH3vw7TA63wup8R/wDV1dQgVKaaTyIRoYg+rCwxRmHYiRBEXFvmMUI4tbqLxaYmBymBPphD/VPI3cxpxIiqpUEQ7IGIuNM+Kfl9cJ+11YOtbcqtNCAbXFQE35QBPtggOBsTiqpk9aspbwsNwb+mOGqdxhoWpwjBpPOANxGi0f5a1nLHaDCLbrqeZ8sF8TyyVKZp1LqRO49mBAsRf2JnCb+GdcwlQkkCkaLk8/vBhH+oXHpi7NJKsslSbSBJAM6oHWLe+Atc2cZh7LOVwZ5bxOalRNKnUou34rgADrcTbbDfgvZr+JdwG0CmrK3I6iW0iDfcNPTG6yGQVO7imGNJQFbSWKrMmBfSSSbxgbg+UailQNZnrPUttDGV+n64sb8ggRhtV7SVnM7CZ3KuLAfZD/ptJ8wPpj7gNG2bEhRCktsUXShBBg+ZHpgyvlFqtTmzIwZT0Ox8jbDrsvwUJl3qCXNYu19lC6lRV9AAJ8sGoYvxA+qCn1/9i3gSOP4kO5cFDMwdJJIXSywGGkqSY59cZHgXZsLmM1Vq+Ia2pqp2I/4jHqCbD3xre0HGlyGkmXkNAFixlWJ2sNQUedpxnOzvHu+Z1akaR+PSdr7wYHrHrGHLKiKt3iBsubJK9mZ7JcDL18zSB8CWnmCNRQTz3vgbMZirTVaFPSAkMSBdiWksZtdov0AGNvm1WmrsoA1XMDckxMdcY3MZVgzPUIUOAAm7AC41G0DbzjHaKsMpY8ybdQzHjgQPidFj4rpFyQSBdiQR0kwPTGt7K5t62Yo0K6FjqaWncIhvO4IbSCfM7YR8V4tSrK2hNGmzXNiLrbYQALYl2U413PEFquCyhaiHYkBiCSOpkk73j0wZAGGNsm/JwxOSPiPP8RcslHI+JSxLpAW0TY6QSYFjC++EfZTtStYLRdjrUQpNiwFgDy1j6jF/+JvahMyKNKixdJDszLBmfCOlgTjzlJViRYiD/fDBoV69hixJbk9z1lGSYvfofyxcGA2m5/e2A6cfL97YtpuDYG+PMBQfMqX5mQ43nu/raHB0KXKnkRBCxAnpjjuEphFXQlgzNux/S2Ls6qmr4GYVA2nQo+IkgHxfdHikGMEHKtVqhQfCpIAF7CxJa95B88b6ZxsHjzNJV2qMeYA9NnAZvDTWyKOZj4m54Oy1FXpts2l4M9CN/lOI52iwURB1SoXUJPnAvbFvZ6lpdktpYAC5uVnY77fkMHqcDGYO+vII+IBweotNqlITYllsRFiIvyG+NAmdNPLsRvHh9YIH1YYy3G1qZbMrVK+FSJK3DCZg8pIw0zOamkhTxI58PXqAY2uQL4TtoxqQ3gzc0msB0D1/qHUe8L4bXqIHKaxGlWLAbdLiwJ6+2Lq3C6+keHxbXaRH1/LDXsu5AekxHhAPodj9Dg+rTY7ER9cLW6pq7McTzj5XiI+zvCnpuWqJ8Js2vYXmIAkmYnYY0FIeKZ388DhWNwb8/wDfBNGix5e42+eEr7jY26C7lqVvL23xx6i9MW/wJBvUUe82PTHDlgPvLvv0HO3XCpZpbaJWKy/hPucc74E/CMWuKZEXnqCfy9MUVFEyBsbX/TljtxkcCXK0jwjax/uDzwLXokST89/S+Le8jbnueeI0m0m3SPKPTEgHMjcINSrNSJYSQy6TcjmCD6gjC1uKim9JXbUXVlYg6oYHvBq1X+FiI9LYaPV1SNot+/pjEdrbV6Z+8R7eEiJ/7hh3S0C6za0Kt+1CmO5shmwKbvqG1gTeY/Cb88aLspnkXh9JiRpCuzXkyJLW5+G8Y8doZwvUqFW100U6bzdoFj1gRfbBfHlApIqqVmjsJKsGUsDqDeJiWg+EbHGuulWn2rzkwKN8w/inFUz9WlXWTIKhW2pBW0gLHxTGok8/TFGSzcZimVH2esiZ+InwAn0C/U4J47maa5WnVy6IsqSITwjSokQCADqmbSDHpjPcPoHQEJRtJLeGVIDXFRpHj2Ai1vfB6CLamT7iEvr2MHPnqeg8Qyhq0yqtpYgEHzHX548+7Q1HpOUY6ikAncH23x6JlW1ohYeJoJI2JIv9RPvjBdo3L1qzRJLQPeP0OM/8NJBavPAJgyYBQTSwcgvdWYW8QUiR8sGUahr5lygbSVeoGYAaVHiBI5eKBH+rFFeiQrxyUm/oQPqRhdUzbU2pOnxKqzaxJUTI5g3xpPVubI7wRCK5CkSXHspUpui1BuARfYxLL6qbYQrVhhsfDf8APDTPcXqV3p94RCJyESSLs3VjAk4U1yQyxvEeuDVhgoDdy/Hib3jnFGopqQAsTAQiZnyBB+WAKHaqqjLqooCwn4j15qfFuMW9paNqFQEgJUEjyJ1CfQqR/wA2NNmAlSe8VXA21gHc2gt1x59baUrTKZz/AF4gwgxnEwjcX1M8gByJtfZlfw+umI88XcE7QdzULRqRrBiYjVB/Q/PGpo8MoBjpoorEEagDJHMG8fScZvi+VREWnSHdhmJHkDaZMne+HadQrsxUcRlLNwC/Evp50eJj4QNhz8/ntGI02YMjBQCG1hibT7eWHOV7LJpUuSGAAHMKPNdixPiPSwxnsxxZ+8g6RpfcWJVTyHIQOWChlsyE8Sy2KeGlnaNdVV5WNSFtXeszHTBKlSYEA9I6Ypp5Xu6dmJBiwNuuw3g40CZdRmKJKuSDaZZSDEyWEEAEGZ9r4b8S7PpURigCteyqAGjew2NsdbqUyEbz5g1Y1MCDIdjc0WqsDBIS/WSb26QMa5a6oJ5jmeWPM+F57+GzZqOSVeA0DYG0iOhG2N+MyHXVTYMDsRjL19OLA3jEpc5ZsiXVeJQsqRB25g+dscy7sNoE9NuntgKnmhJG0c8WENyII6T+mEikW3mGvmREPqtfqPpigwfh1D8hihagJsRf988Tp0mBMC2O2ASAT3JDMgC+/WTfric7Qcce3TEe8HLHBFE7JnzueWKquZYGwnFlEidUn+npjhUemJJGepIUz6nTL3NiemO/wa7lQesgG3ocRDcgY/fXEe+Ki5nHbwDx3IOYp7R0gFGhQo28IC+ewG8DGafNa2XVBYmBaBZQogcoAxoe1NcigWGwP1hZ/PGBoZggCpvpx6vTKFpXPeINVLExi1GKbkErqoVDa0wx3POQTvgjslle9qpSLAFaeoxPwKdj1Y6o8r4pzYBy0GQVRRPUmCR6Et9MQ/w+McQlrlqZX3I/+uBtuWhiveDGz+Yg+J6bIMxbSLD8vkMef54/aud7/UR+gxua4gOR0i297Wx57m6uqp/MZPuSBjP/AApeGaCbuVVgXDqN2Qj3iRf1GAeJUStTS26gAz1Xn6Xwy4e3z04B48zGoGJJJBO89f6Y2lGWE4RUCNbxyMR5f7Y+4ZlmqZpAqlio1kDook4rp/E/m36DFnB+JPQrNUSNipnmI8oO8H2xz7tp29wvHmbPMKtVCH+HysRF5HXFOU7+roTvVKJIAZbMLjxeHfSYxwVFBILQdxgkI9tNvP8Ar0GPJ16hq12qB+8ElhENKd3RgkswESAfEbxv5RM9MBdn8sa7d9UA0jw0kjmPidvyxVxbPVNK0kX7SsCvkLrJHlyw9yWXFFEpIJKDc9d2J9ycX3+nTkHls/0jWQBmHtT2i8b3xkuP9nlUvUSVZgTygNzgcpxqyZWYEdRzwh7W1G7jSk94xCqov6m3liNDcUsAHmCPByIz7M8QWsk1EAqUwATEiR94W8LRuMNmbSZ5HngDIUlpolKRKKAbXLfeMD3wZRphiVJIHU3H9MAsdRazL1mQwB4irjXDadZHKnTVI5fe9fPzF8Q7MVvsXUghlMkReGtMeo+ow5zfDii2IM3EW2+uK8lSpjxEAVIhtRiF3nzsMNDV76yh/aUClQRLFpzcC5uRiwgHFdfiqrYARyJBGonmo3Prz6YnXqtoDNKzsIif2MKknEGQR3LEVF6T6c/LFFTOk2aRG8YGd5x8VMTMnEipuzO3rjiXqwawMnEe5M2+uI06oCTHim/9cSXMAjFSDLq0maDQNN73jlipkYNpZoP7uMX03NiOZ3xfXhtxfkf3yxQsRLEZ5gyExuJGKqjFonHKxG0FTzk29vLFdKuLxy3/AH0xdVJlGOIu7TgnLgASDUE+UlUHtOMH3ZFBtvibpyaPljecYcxTX8VVZ8guuof/AGjGDcE0EA+8W9yWEfU49ii7UA+krUY4z6kUyhjUulSREGLWI3EKLjAvAhp4ihFoN/a23ridakFrNSEHQwW15vFvLA/D2jiA82qH5OSPyxAH+3+0KQdxnqWf+GoOgOPN67faqRsVI91Or6Xx6LxvNDQ/mY9RM/kMeagaVoNvqctPkxjGZ+FAiok/Mq3cM4SkW5Nb5Xws42D3gn93j/yw2yyFWAIj7Q/IggfnhR2iq+JNto/7v7Y11wGlRk5ih6m3mB+UfpgcLeBzJ/QYlmF8Q98de0Rvy+n9MHA+JYGa5cq0azJMfPB+UJEdSROFGRzDlwS24vMkmd10xC4ZBzrWAAB1MfIbk48M4wcHmUWXZhIzIqGQI0oOcC7MDyGq2HOVOqSfkSPrhVm6tNQXcA7AnmQNltf0A3O+G2SrDudZpqskaV2ZQQY1nzibfPFSWsUYHUZGX68Qh6sxe45bR6TjicRKCyqTeDHi6R5YDU6idW3pt6dcQXiA7xRpNxe4EA/DfmTBtvgW3HUqM+ZKjmJZi1ybzg1HJFmI5yIPte2Fue4nSFQAKdZgbMB1sOdt8HMx0gqTo1RKgXbbcjzwQn24IlW4O6XNXOmC9wOfXoRHvOLVzIddL1D4FBAAEHxfLaN+kYVL4jFpsSNonmcXZ7LugXWNCnn1iLfIjFVTmSr7snELpZhdQ9ZLG7HrB6nBFWqTBUhwTzJt7sL4W5QeLbabSBHv788H1MxoBBBYESPPr4iTcYO6gH28zkDOOZ9TEm+5/Pyx2mWUnWu3MfPbFCqQupdzG7RuevKBfztiytWKk3ZuUQfoOX64lWycCB2bRlp9mGEg7zfEnVbEDcXxVqBi36R88RasFEmfSP0wRlXxBBoRTawH1x2rNr7HfAtDOq209cXd/PMXvOAmsiGFmZyuCQDzPLA7UVBkH+vn9cX9+L2xHMgRI87+nLBKlIYD6wdh4iLtBmjKAbhHf5Jp+fjxlqB+wo+TpPpIJw445WHetOy5ZiT/ADGB+WFnDacpRTmXX2gz+mPWt1LUDqX0awOZLEdD8pOF3Bm/9TlyeaEn3Jxfmn01GI/DP/b198BUm0Pl2/CgJ9NZH5XxC42j7Qzckz0viuVepSKpp1GIJMR126iRjNfwDozrUQmmANIUEgTuJ8on3xsVrqUVhfUoM+oxHXAsMeXp1z0ErjjMjYDMfwjNhiNZBKGxm7KJI94sfbGW4xqNOm5mI/8AIn9Tj07M5Gm1N00qCytDBRIJETbGD4/w+pTpjwakjQ8GdJBmeuki4PrjZ0+tS/joyoXBiSvRIcA8xI9CJxUCda2OwI8+sYnm6pqCVUwBp6wBzGOmiNKvTJtyPXnpO3tjTGZwA8zQZSgqncmB4mJIA+XPFVDNGpULIxCiySAbbE+KfbC9s4RrUCZUXNxO+x3M2wWuYWiigqNakCORMAwfQm+PKKn6vMhlPiGd8WcU9RXSfiEEkxaPOTh9wzON3bKf8tACHcwzECOkkzI54RZVhTAJXU5/CII9J8jvvtiVGq1UxBsfhLdDp63Ck7Dbpi35VIhqCCSBxxNBW4gv/DLPcg2ICxvJMD5TgeswHiQgMxuxvANiR6Db0wqzGZUOtNQQI0Bj0FyQIuSdziXc6kMGR7+pFufLC61g4MExO7InOHMtR3q+J2E6RJZws6QYF5MbAbRhtns3UpogCggkwoN7xdhFriPLC/gpqIWqs0qG0imOiwPDGwIb3g4pz/ERcRBbUBHnvptGw28sNe3biWdA3OY7oZtHJVwQNOt01srFZAuQCd4iLWud8MKKhw2t+8JGtQtUONBAjxFZJtpjeQemM5wzP01Zu8qAagqmqxDLYyVWnBYyTdthfBrUGcv3ZplgWGqmRpIBJYyQNQ07m8e+CIi7MfMepULV8/aFcDqvV1MW+yVYZVXWTe5KEGdhi7NMaSx3jVSAq3ptIiACRFjpgGJGEmR4ZU71tWqhpGo1C0AryMgixAsCMPK3HqYCtRcupBbU/wCFCdjIILEEjHIFUFfMDU+xDjgwVahZCjTsDYRZt/KQQCOm2CeFFlXS4Jadw0kgCwA6yY98BZXiAdyTctZRO5JtPlvfDPL1IUO0AksZ2gCw8O/U+2FNoDECLZJHM+fOEnxbcm2Ht74mgZyFjzjcx1wjOZ8fM897xyA8zPtvgvL1EXw69TNMjxaVHOTMtOwk36Yh+MEdwaKBnMZDLqCeTD93xQ9VxsuodF3PtzxalamTZTAG35THPyxAVzAYMyAzEGRI8jb9MWDtjME1Y+ZRSzpeSvuNvUeuCMxxMJTBMMS6qBzN5Yf9IN/TFGc4ksDUviP3hAPuN/Y3xylnKbQCACL/AO04MLNpDESqqD1zMpn6hepVMBi5WmVHIA6zA6AWnyxPhizWDE7Nr08rhmjzsBh3meCoawqodJM6tzffUZ5GT6YXZLhzoXaqpASmZ57KQpn0nGuNSli8GN1NhgIszSS7TtoNxy8P9cSyl2pNpsFiOo1G3yIwVluHE1DaU07TIIIkDV6YIo8OWkBquwMwCYNrz729sEa5E4zIstAM0HDs0vcooPwDSJ6fd94t7YKp1vOff8sZylUPTlHp5knmcFU3gfEIPX5WxgailSxccZg1uzwI7qVpiMVtUUjSwBmRfb3wItQjnI2tiNWr0wqK8dSwf5lf/wCNoUwdCLfc7X3tzF8K8xwGiVgLE8peN7kDUAD5mZ8sM828gnkBMfT9ccIEAnYjB1usU5LGXx8TG1sssRqBJXofQEfvlhdVLtUBW55frvzi+PuDH7U4L49VI7sgkfFsfTBU9rYhHXGBG60EaA0GNp3x3LcPFMlkVVO3tJJuT6YytTMMSpLGdQ5nGppVCVuSd+eKklMfWL4IHEmtYlz0XaPr8zgOrxQSQB4thER1HqcX5P8AfzwBQpAs0gHfcYumMwKHc2DCcvw5ypZqzad9IaL7mSI9sV8SdnVSojmNRMztPXbniLOe8UTaDbF+mx9v1xYEdxrJ8TlF3arQFQrFhqW0LsZY6mDHTv6Yf5zjGk16K06VggStBHhZDA8B0yGNiOcyMJMn/mU/JjHl8O2K8rUJqMCSQGsJt/xOWJFh6ELW5VSBGmezDVD9s4W0VNCxr2M3PlvacEZLI0HSKQLQT1sNpHUSf6YR5pR3jDlq/UYe8FUCowAgSLD+UYDaxxnzLenwXJncrlcyhggAKAGAC3MTBMcpv8sX1MxVqWJUAdI+7tM7CGNuu+Dnc61ucKeKjxAciWkfLA6nLkkxe1uQB8QWll9RBM2PXc8rT0xPO5SpKhWIJmbbA7mfUb8sU1zp0hbeluZ6Y0Tn7IN94gSeZseeD9EEwKjccRblK7UKZRTImA0Xtyn08RxYmYdkWVOhbAD5x5EAzMb4lmHPdi5/yz+bY4KpHM/B18sUYhW6hXHskMuxdwXkzbYFj0kDmI3GCq+XBPiv+E8p5WP1FsJqtUhAQSD1nyOGdD/KP8xxzOTFhhZw7i8Ecv8A4+WC6dQkEHYwRN+c6SNvfFGQ+IemCa+wxw5IE7cRyJRpPM/QfpbFWay9xEXB9jywZW2wE2/vg6rznMluYuZWGoETAmJtbc4lkwSwYxA2nncfTBVb/Kb0/UYQhyEMEjw4g2mziRXXzNLUJbUw3MyfX9AOmKkqsBBtafPVMz7i3QwMI8vnHhPG3L7xwWtdi48R36nA8YYrGHQAZh2YzRJZiovYAf6iORvuBjgrErMgzsJt7YpaoZ3PLn5jBlEfngNhBHUhO5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8" name="AutoShape 14" descr="data:image/jpg;base64,/9j/4AAQSkZJRgABAQAAAQABAAD/2wCEAAkGBhQSERQUExQWFRUWGB8aGRcYGBoaHBocIBwfGhwcGBcYHCceHxsjGRgdIC8gIycpLCwsHyAxNTAqNSYrLCkBCQoKDgwOGg8PGiwkHyQqLCwqLCwsLCwqLSwsLiwsLCwsLCwsLCwsLCwsLCwsLCwsLCwsLCwsLCwsLCwsLCwpLP/AABEIAKoA8AMBIgACEQEDEQH/xAAbAAACAwEBAQAAAAAAAAAAAAAEBQIDBgEHAP/EAEIQAAIBAgQDBgMGBAQFBAMAAAECEQMhAAQSMQVBUQYTImFxgTKRoSNCUrHB8BRy0eEHM2LxQ4KSosIkstLiFVNj/8QAGgEAAgMBAQAAAAAAAAAAAAAAAwQBAgUABv/EAC8RAAICAQQBAwIFAwUAAAAAAAECAAMRBBIhMUETIlFhcQUyQoGhkbHwFCNSweH/2gAMAwEAAhEDEQA/AHn8EhHwjHx4UptdcE5cSPcjBVNR64WSx1PZhSinxFw4GInWRHUYg9GmI8RY9QOXkDh9TpmJ294xbTQMdgT5CcMpqLB+bP8AaBNS+IjRaR3LgdAnzxIUKc2D+X7jGiXKHp8hjrcNO5LCT64KmpDH3ZEhqiBxESUUA2a/W2OVEEWBgX/th8vCiL6r+YGF9HMqtarTqtpHeSrkDTstiDYAxIPri5tUnCkmUVSBlu5lsw+vUVOl1mGSQSN7fniio7Nl1Lszsx1aibxsB6Wxq892TFSWy1VS3SRHoCsxjPNw+rRU/wASikLCIkwN7Fmp3tG0iTgqXKR9ZV6jnOeIs4WwZxQbwAuzM2zaYE6Ty2388W55acxlxVnq7yPMaWGr3kYlk6w/iaZCqNUrAEWIMybk7czyx3iOcgnSATv0wxsJbMV3gIREmfyzhtYVgx+K0jCvKUQ1TUZgajbqB6dWw6qcV1wGQqw2g/l/TEOC0ULFqga3wH7rOZ+IyJEDb+mK6oE1ECA0m31wRFXEkZaLQWO0hunOept+eH2SyVKlTdO7kKo1So8Z53JM3PlAwB2npzTDkbskmPiYhhAHXnItiOS7S/ZkN3eoAA61+IgyDI2Gm3O58seZ2t0Z7DTlSsH4fT0Va1MaoXxKpN4MTq6wpA9gcdzdEwGEgiEBsJBBIkCZuN8OcjlVamuYkd7XlibeACVSkYH/AOsEnqYPLC3MuzaUC3Da5B2CiNo6t+eDVIy6hMeYjq9jI8AySNrcPYimwHuVt9cbr/D/AIfqapK2K6lJOm5tv7Yy2Sy1SoKrxIgJExJlWM2sNvc42vYLiFJKTs42mdUSsQTM25jnckY3rLQFYDuYlFDEKxHBmkrcLK2AX17xf7Tik5MgQYF+oNyQORwLme2NJqmXVUVlqN4rAeG423BkThw707gIJmLT1ETB2thYPZtziNbFBi6twiCygOSDbwyPLxbc8Bik0xEE9QTffbDen2gRmdQyyDPMbAC0i8YpzGbBXwosgfFqNzHp54lLXUHcJJUEyqlkoYakcmYPhgbHb35YjVy9NZYs0ATZZtz2wxeowklxadztdsV0aveUmoRcUwLmTcGJ+WBesSDLFYpPFstb7Qi/NWnbnbaemIrUoVmC031G5gjl7jGSzWaVdQIYyBOncAAmfTUMMOy9Wa6nqrf+3+2Ai1g5GTgRhtOVqWw+Y7znDKfiGhbAx4V5e3piwdn6RPwIfVE6fy4tr1tRb0ffprA/8MF0nE36kfKMSbGI7lOjEtN2GyrvffF9Bz+Eb8jHPA9PLSG8RBBi/oD874JoZW3x8784O/8AQ++DgIB4/mVOfrLGv91gf5p+kY5TVxddQ8xjoybETrJ6/wC2IHJgH4pPvhmsj6QTrjmWfx9bk/0E/liz+OrIpIdgoEkyLdd8QRNgP388IO1ucCHu3MKpGsTIlrLqjz/LBWCjgCDryeT1Pl/xErNUcCWSQFMgfzEmDI57YTdoOP1Krghypi5Q6YG423N7n2wJxhhSLa2C0rEKoAL+4uZkWHLCOnXNTU7DTqJsdtPKBy88WVELZAnNlFIM1nZXOtWU031FlUstXVDESBc77mxm+GeVqs619bF4C/ESfvW3wL2V4bUNCpUQSWbSD96AL29TgjIVamtlFMlqhAMq0CDvYXxR8DJkbskCBZWstKqHcWAMEcmIgYbJ2WNWmtU1u61CQopqYnbUS15F7Rh4vYigTLF2sZXUADH4hHXB3EFNCmXADKsSJYQsgHSFBlgIibdcLtqAeRCLTtB6mVHYY06dV6gWsI1qFOhjpBaNJmVOoTF+YjCZMjUooUp1UNPWr95oAYfc0yZtMxBiL/egah+IVm/zUMqWAcKO8KFQSqEiVLqAS3y2wjFJlpkU0BZvDTRWWRDWAJ20ht5Btha2x2U4MYoWuqwZXmZSpWDEFjqEbzMbiV6ETPriNTgaO5pq66mVVQah8UwxImfhv7+WDV4frpKQWL94/jBUoNMAqNy380wZwbw3M0VUU6q1FqoWNJplCTIExdSAfQ4RprLP7jPQ665HpVql9w4Ix/MfjStClT0x3dJQzKdQOkBUIUbFgDvtPPGbzPBh3iuazqzgkz4gq2IVSCDNx5b4f5fPoFDFxpNAC7IGDAj7gvFjy3E4I7O0UdmaNfdhVEi6kLf4vzxqoApyOxPNWDcMN5gfAuB+FlUgKQG1tNyCNRA35LGL3ya0Gp6aLOtNizMyFgxOqWJXe+mBygHfDJu1NHWIfV8aLCyC8I5Xpsu4tyxBu1mXLgCqoBqaGYgqobSxGmQJEiJ9t8RuUEy3o2ADgjiJkzT1axdklCNVNgCGDAgwZMHSQQYje84e5ftWWYJWVVqMJGkSC30Kydtx88K+McTRwSh8dMz8A0tJgsh8+Z3OBs9VUsbFh3epXG4ZduWxB2J5YlVVlxLWhww3DBwJqs1Xoo9wPFV0Cw/CsXHKcLKuYLV5QnTT0a5MC0CY89OEdXjChVpxpI0vq5C4JUgXMxHvgdeMAmFeS0SwXTB1EgEdIaLcwN8DIVTtb+8utVlil1BIHZxxNxm86gmWU6tQ3BvDRPTGc4ZxymmcJNQkVDo1mACZlLg9JHywmr8YCpp1KzQQwm+5uORI5gYhxqkulEUSARHpEmP+UTjtijOTxBe5jtAyTDq2XADGbkhSeQWYPuZj/fBXAKK03QlogHy38Mz0nCCi+lBTJOkzJBIPt9L4I75jTNJqhUhhDiJKwYB6mbE74WS+lztU5jlum1Fag2cCbAVwFufEyWn/AJm/JhhX2gzNQ0YWG1OznkdCwTHn/TCHK8YLMFEHSvi8mBjfkCRbyx9muJCCSVBHIyR7R54Y9NREyW8iEcH4yNbS+rXIVZv4Y0kz1B+mC+z+eBr1FLkmoxaDa4Nh/wBEfLGMztIgAgj1G9hcWM++IZLMs4UamkfC255QAd8Ga1R1HKdC9tYcY58T1YVFLkMJhZm+/ngpFVgCBEjn+nvjG8Z4g4pN3f8AmtCySBo6tfnv88Z/g3bKslahTNTUFchy4ULeFIUC1lJMnfcYL9ohsfkNibvtD2kTKpZRUqcqZkD3IxguIcXGZD02M1K1RdRAICqr65HrMT54fdouz7Zl3cMA8mBAIK6mgHmLhRJPMCMY5sjVyrszqVJMaWBUg/CSLzFvTHLah+870mAyPEaceziaq1VSXNIBaYI8CcgfNhEx79MLcnT1AEkljG+5J5AC0DE+JZ090tKy21Mo5A/AD58ycM+yNIvXpkCRqGkbxBBJ+mDnjkQII/VPR+z1A0RSyzKLKSwETrc64BMcjp9caZKoLWGx0kF4j1Exscee18yz1O+Yw4fUCNwQfP0w5odoKtSmQhOtnUMFHM8/IEA35GcZ5sRrDXnmNek4rFgXg+Y54dxHW1cHRKklfFEL8JmOciffA+V4wQ7tY09PhW3hKsF3N4bVf0GM7xktQfwBTUvdjNukKQGMdcB5LOaqYqHSpU6G6T56gbGRvgb6mlDhj/EZXQ6h6haAMff/AKm3zOWWs9Smy6SoUeE/ECG8JMEkBlJH94x51x3NMrVaCBlSLsCftglmCsIVUM/Co1SN7nG17N8cVqZqVnCvr0E2VfCrEG5gHS0+owi4nw0ywQyWeRF4Uz4942IPT5YC+1/ymCVmpf3iZPIa2cCQgspMNpQctEQBfwmDaZJOLGpvTlaw2mNXMfCY8p5dcFaWR6lNwjkCQxQSRAEtqMkidwYOC69UVKNKqIlQ2thPhNI92dAJ+Oe7jn4vLAmUL1NWi1n/ADDAPUo4Nxl6ZVQzdy2yX1GBvc2FvhMmMMsxmzQaoymadWmdrc5IHRsJ+IktYCL7WsYsNXUA4uyGe10xTcMYMFgYhW+9B3kHcHrhjTvkEGAvoHqqR+872fy0oArKH11ChblCIHZbXbRIHqcR7QZWnSomiFPgRSTM+NzOkn8RAYmPLB3AkC5igxUlQtfUANgISbxvYYW5lDXrGkxhyGdxck6G8KhvxHvC3kABgR4OYzqGLORF+S4qKVEhllbEHciLMpHOAZxbSoPD1BpNI/eXc9J8vFJHUYprUDTVqjDTKjQp/ERDbGYAn5jF3Bc2w10mEBhIJFwZF/qRPMc8HpbmJ6hDyw5/zxCuKZrvEQiwACteCSYJC+ZER74FpUAlUIu+vexEdJ/ewwXkssYdrRTYFwSIt8PUTq+gwvzBKh4vuFMz8RgEcurTjKtcvqSZ6DS2+lpkpHWMn9xFuYamXimkjUYMbiTJ+tj0GDKOaZqgQkkKG9hABHrf64ooZhKIVCCmoaNbDVttebXJIEWxIVEXMIFM6RBIuL7EnaTa2/yw5bn0zjyJkUgG9SR0Y0zrgtB/5fmB+YOCMnXVGR3HhNMqbef9sD515iTMmD5/snbC6rw5lYvLKW2vbygbfTGfo0O8N8R7XsPR2N5M+yalcypmdRYGI2MxzjpGIcd1aWqKCACQRFiAQeXMRgerSLKrrasDpbobEgjlyOGVCutenOi/hBF4Lr8V+hscbKnnmZWqf1FXaP8ABFtZBAgwYNxv8udhgivXp5fVRphtQF6u0GbBCB4bjYXPPFTVWdpFNx00qGHsNRPvizvKLpSWrUZKgckuxZQQTJgMAAw21eZw1btJyItQ9iU7TwAf7/aKamaq12em5VQPi1WA5czz3A3wRwzJU2aqoJJUale33TfTAge2DOKcFVktUFUSNJpFWZlO2rxt4l2PhvaDyxVwplplWAJAJUgjSYJIIi+Bq4J5nHrgTf8AC+0dKvky9RkNVFZa6sZcmZVjzKspW45g487TNVS1V2JqQFFMG8kgRFvfHKmSiuGV9JYXWCHiTtFjysfTBPE8tV1Ind6WVgGOoCYWzEDZtgRfBkKBoo1b7TxI5bgmoa61R5YwQAPE2/Xl9Mbfs3k6SU3Ev3h03YCybeELaNQknfCB2EJeNFMN5GbtFrE2w3yedD6dJkgbj8JYiCfkY8sZzatxb9Mz0zfhdJ0gUD3nzCAnhG1/fngngdEK1YkkwodbxBm3uOWC6WTpGmUL924YkOR9neIWpaRf73nzxfw7hr03qo4AJRCG3UjUbq3Mf2xz0katbPB7mRXqFbRtV5HX2iricn4/SbbsLzHPUPrgThdH7FxpJ1VLc5gAfO4w14hlZpLWuUqkrYXW9mjpInFPDKfdhFcGdd9rS0mDG0AYLfoxbZnxCUfiPp6P0/1ZA/aMeE5U5bLkVVgNV71geSKQotzFjI6MLHDNMgh740gummpUkjqAwKHaShFgItgup4gGcWOhSv8ApbUCZ6yZt0GFnDcgO7pZRwV0A1Kqz/mDXop6z/qAk+UYkVhOBMx7GsyW7mG43m0SsFBNk5kDdRabSQYiN8MmVFy1GqROlixJ2AZyHJv90kED3xou13Cwy98pNOrTAPgtqSQmkjbwggjpGFvaSkz0kqMNDlFp1VNw2qUDEbTv8x0wG6nHuz3NDT6oMFq24xFFY6qaN4VVjpSRKbTc7kgHczfFvA6SlGpnwr3TkOdR2ZWA6wQTBwZxHhzhctkl0GoqsoZpCkgETtI0qCfWMKc9wrMZU0wygkggaSCp5ETIIF9vTA6QV5htQfVUKDzmRzGcel3DKYcIQRYyHqaiG9SoM4T5DiZTO0iY7p3IKH4QG8IN5PNbztia8VDO9NhpqaQEDHb6/duRc7+Rwnz+fIClRFVSIYfdCEEED1XEuQRxGiRsGe5qeMIWjUzM6SzWDEARfSLaiYQDafQ4R512QCppGsNrKMdWqd1ad7GYjkdsaWvm3FSl9kTUZNXd6QSdS6gTpEsFad7gE4U1chUev3KzUqEiI2uAzOzbKoBEk4qCRiCQ/wDKDcJrhaZTk/hMC0XJ/wC4g+q9MX5SnrqlNU90ljy1FoJHoJHzw/zPYCqlGo1KotRkJBXSVJ/1LJJI9QJtjGcFr6XcgHSoEkyCsmDKncatzyPrgS1YctNG3VVPSFq78wrj2TQ0nPlAPVgbQP1wLw6jWrpRCU9RBgRAOozJMnYRvFgbnFXG84XgAkj4ifP4RYbCcNOBnRkczyL1FpFuYUDvHvvHwWwxxtImR7hg+cyziB0qarNsLQQQTcCI5TseeOcQz2pJUMypTtHXYExtGDe0FZDFMvqEEQFgRK6QG2lUIaB0w74hw/SuaQBQHCRexYa0j1KkH2wPTVheM9mTrdQzgZHIzMN2fraqhEXKsVn8UHT+o9cWcFkGoNjqDfNip5+YwHSydXLFGa0HSDIIgmRcSN5xtanCNGsqiCYKxfcAsD5a9sO3ItZGDxM9biQVYYM5luG+GnO6oRaIm/vF+WLaPD110m1DwkkiLC9oB8sTFRoFj6euL1yUT4p9Iwh/rbfJ/iJ8E8CKO2SLpoBQut28ZCKCSATDEAH7oOM5l3KqskwQCQSYsTcjDjtRmNLUi3Jm5f8A82j6xhHk1WoyLqJCoCTG5iSD5SYxqVN6lYYxtBKe06w6FJhvw8zyJ9sF5fO1qyl6oVVEDWCouBHiE3meV7bYI4vTQ0muDsB/MbCIwkenpVipYHvIAEx4bExtfSd+WLsu48SykIDknvr6TTNT1MmlpDoAGA8iNji/s6hRKgIIghRaxAOnUrdCyEeWBsnmxUp02QAEiANtJ3jyAOG/C6E5cDchjfyN9/MicYRJ34PzPbEhqUt+BNflMgWylRjbvGkczCgR+ZthjwcxlaS6ZUUpKtsTqg23Bi+E+Z49ToU1ldXJUtJiPh8vM4AzXaB6iN4BSWIPxSJ84AxoLqmfjb5ng9hySvU0L1KVSgqZeDCyE1AkXg7na++BqPBaoZGK3DSRIEggfXGR4BxIUswmkMWJ0AAjnbpJty26429fiMHcevn6csTqdTZUAqjiCKgNmHvVABDKPFH3vw7TA63wup8R/wDV1dQgVKaaTyIRoYg+rCwxRmHYiRBEXFvmMUI4tbqLxaYmBymBPphD/VPI3cxpxIiqpUEQ7IGIuNM+Kfl9cJ+11YOtbcqtNCAbXFQE35QBPtggOBsTiqpk9aspbwsNwb+mOGqdxhoWpwjBpPOANxGi0f5a1nLHaDCLbrqeZ8sF8TyyVKZp1LqRO49mBAsRf2JnCb+GdcwlQkkCkaLk8/vBhH+oXHpi7NJKsslSbSBJAM6oHWLe+Atc2cZh7LOVwZ5bxOalRNKnUou34rgADrcTbbDfgvZr+JdwG0CmrK3I6iW0iDfcNPTG6yGQVO7imGNJQFbSWKrMmBfSSSbxgbg+UailQNZnrPUttDGV+n64sb8ggRhtV7SVnM7CZ3KuLAfZD/ptJ8wPpj7gNG2bEhRCktsUXShBBg+ZHpgyvlFqtTmzIwZT0Ox8jbDrsvwUJl3qCXNYu19lC6lRV9AAJ8sGoYvxA+qCn1/9i3gSOP4kO5cFDMwdJJIXSywGGkqSY59cZHgXZsLmM1Vq+Ia2pqp2I/4jHqCbD3xre0HGlyGkmXkNAFixlWJ2sNQUedpxnOzvHu+Z1akaR+PSdr7wYHrHrGHLKiKt3iBsubJK9mZ7JcDL18zSB8CWnmCNRQTz3vgbMZirTVaFPSAkMSBdiWksZtdov0AGNvm1WmrsoA1XMDckxMdcY3MZVgzPUIUOAAm7AC41G0DbzjHaKsMpY8ybdQzHjgQPidFj4rpFyQSBdiQR0kwPTGt7K5t62Yo0K6FjqaWncIhvO4IbSCfM7YR8V4tSrK2hNGmzXNiLrbYQALYl2U413PEFquCyhaiHYkBiCSOpkk73j0wZAGGNsm/JwxOSPiPP8RcslHI+JSxLpAW0TY6QSYFjC++EfZTtStYLRdjrUQpNiwFgDy1j6jF/+JvahMyKNKixdJDszLBmfCOlgTjzlJViRYiD/fDBoV69hixJbk9z1lGSYvfofyxcGA2m5/e2A6cfL97YtpuDYG+PMBQfMqX5mQ43nu/raHB0KXKnkRBCxAnpjjuEphFXQlgzNux/S2Ls6qmr4GYVA2nQo+IkgHxfdHikGMEHKtVqhQfCpIAF7CxJa95B88b6ZxsHjzNJV2qMeYA9NnAZvDTWyKOZj4m54Oy1FXpts2l4M9CN/lOI52iwURB1SoXUJPnAvbFvZ6lpdktpYAC5uVnY77fkMHqcDGYO+vII+IBweotNqlITYllsRFiIvyG+NAmdNPLsRvHh9YIH1YYy3G1qZbMrVK+FSJK3DCZg8pIw0zOamkhTxI58PXqAY2uQL4TtoxqQ3gzc0msB0D1/qHUe8L4bXqIHKaxGlWLAbdLiwJ6+2Lq3C6+keHxbXaRH1/LDXsu5AekxHhAPodj9Dg+rTY7ER9cLW6pq7McTzj5XiI+zvCnpuWqJ8Js2vYXmIAkmYnYY0FIeKZ388DhWNwb8/wDfBNGix5e42+eEr7jY26C7lqVvL23xx6i9MW/wJBvUUe82PTHDlgPvLvv0HO3XCpZpbaJWKy/hPucc74E/CMWuKZEXnqCfy9MUVFEyBsbX/TljtxkcCXK0jwjax/uDzwLXokST89/S+Le8jbnueeI0m0m3SPKPTEgHMjcINSrNSJYSQy6TcjmCD6gjC1uKim9JXbUXVlYg6oYHvBq1X+FiI9LYaPV1SNot+/pjEdrbV6Z+8R7eEiJ/7hh3S0C6za0Kt+1CmO5shmwKbvqG1gTeY/Cb88aLspnkXh9JiRpCuzXkyJLW5+G8Y8doZwvUqFW100U6bzdoFj1gRfbBfHlApIqqVmjsJKsGUsDqDeJiWg+EbHGuulWn2rzkwKN8w/inFUz9WlXWTIKhW2pBW0gLHxTGok8/TFGSzcZimVH2esiZ+InwAn0C/U4J47maa5WnVy6IsqSITwjSokQCADqmbSDHpjPcPoHQEJRtJLeGVIDXFRpHj2Ai1vfB6CLamT7iEvr2MHPnqeg8Qyhq0yqtpYgEHzHX548+7Q1HpOUY6ikAncH23x6JlW1ohYeJoJI2JIv9RPvjBdo3L1qzRJLQPeP0OM/8NJBavPAJgyYBQTSwcgvdWYW8QUiR8sGUahr5lygbSVeoGYAaVHiBI5eKBH+rFFeiQrxyUm/oQPqRhdUzbU2pOnxKqzaxJUTI5g3xpPVubI7wRCK5CkSXHspUpui1BuARfYxLL6qbYQrVhhsfDf8APDTPcXqV3p94RCJyESSLs3VjAk4U1yQyxvEeuDVhgoDdy/Hib3jnFGopqQAsTAQiZnyBB+WAKHaqqjLqooCwn4j15qfFuMW9paNqFQEgJUEjyJ1CfQqR/wA2NNmAlSe8VXA21gHc2gt1x59baUrTKZz/AF4gwgxnEwjcX1M8gByJtfZlfw+umI88XcE7QdzULRqRrBiYjVB/Q/PGpo8MoBjpoorEEagDJHMG8fScZvi+VREWnSHdhmJHkDaZMne+HadQrsxUcRlLNwC/Evp50eJj4QNhz8/ntGI02YMjBQCG1hibT7eWHOV7LJpUuSGAAHMKPNdixPiPSwxnsxxZ+8g6RpfcWJVTyHIQOWChlsyE8Sy2KeGlnaNdVV5WNSFtXeszHTBKlSYEA9I6Ypp5Xu6dmJBiwNuuw3g40CZdRmKJKuSDaZZSDEyWEEAEGZ9r4b8S7PpURigCteyqAGjew2NsdbqUyEbz5g1Y1MCDIdjc0WqsDBIS/WSb26QMa5a6oJ5jmeWPM+F57+GzZqOSVeA0DYG0iOhG2N+MyHXVTYMDsRjL19OLA3jEpc5ZsiXVeJQsqRB25g+dscy7sNoE9NuntgKnmhJG0c8WENyII6T+mEikW3mGvmREPqtfqPpigwfh1D8hihagJsRf988Tp0mBMC2O2ASAT3JDMgC+/WTfric7Qcce3TEe8HLHBFE7JnzueWKquZYGwnFlEidUn+npjhUemJJGepIUz6nTL3NiemO/wa7lQesgG3ocRDcgY/fXEe+Ki5nHbwDx3IOYp7R0gFGhQo28IC+ewG8DGafNa2XVBYmBaBZQogcoAxoe1NcigWGwP1hZ/PGBoZggCpvpx6vTKFpXPeINVLExi1GKbkErqoVDa0wx3POQTvgjslle9qpSLAFaeoxPwKdj1Y6o8r4pzYBy0GQVRRPUmCR6Et9MQ/w+McQlrlqZX3I/+uBtuWhiveDGz+Yg+J6bIMxbSLD8vkMef54/aud7/UR+gxua4gOR0i297Wx57m6uqp/MZPuSBjP/AApeGaCbuVVgXDqN2Qj3iRf1GAeJUStTS26gAz1Xn6Xwy4e3z04B48zGoGJJJBO89f6Y2lGWE4RUCNbxyMR5f7Y+4ZlmqZpAqlio1kDook4rp/E/m36DFnB+JPQrNUSNipnmI8oO8H2xz7tp29wvHmbPMKtVCH+HysRF5HXFOU7+roTvVKJIAZbMLjxeHfSYxwVFBILQdxgkI9tNvP8Ar0GPJ16hq12qB+8ElhENKd3RgkswESAfEbxv5RM9MBdn8sa7d9UA0jw0kjmPidvyxVxbPVNK0kX7SsCvkLrJHlyw9yWXFFEpIJKDc9d2J9ycX3+nTkHls/0jWQBmHtT2i8b3xkuP9nlUvUSVZgTygNzgcpxqyZWYEdRzwh7W1G7jSk94xCqov6m3liNDcUsAHmCPByIz7M8QWsk1EAqUwATEiR94W8LRuMNmbSZ5HngDIUlpolKRKKAbXLfeMD3wZRphiVJIHU3H9MAsdRazL1mQwB4irjXDadZHKnTVI5fe9fPzF8Q7MVvsXUghlMkReGtMeo+ow5zfDii2IM3EW2+uK8lSpjxEAVIhtRiF3nzsMNDV76yh/aUClQRLFpzcC5uRiwgHFdfiqrYARyJBGonmo3Prz6YnXqtoDNKzsIif2MKknEGQR3LEVF6T6c/LFFTOk2aRG8YGd5x8VMTMnEipuzO3rjiXqwawMnEe5M2+uI06oCTHim/9cSXMAjFSDLq0maDQNN73jlipkYNpZoP7uMX03NiOZ3xfXhtxfkf3yxQsRLEZ5gyExuJGKqjFonHKxG0FTzk29vLFdKuLxy3/AH0xdVJlGOIu7TgnLgASDUE+UlUHtOMH3ZFBtvibpyaPljecYcxTX8VVZ8guuof/AGjGDcE0EA+8W9yWEfU49ii7UA+krUY4z6kUyhjUulSREGLWI3EKLjAvAhp4ihFoN/a23ridakFrNSEHQwW15vFvLA/D2jiA82qH5OSPyxAH+3+0KQdxnqWf+GoOgOPN67faqRsVI91Or6Xx6LxvNDQ/mY9RM/kMeagaVoNvqctPkxjGZ+FAiok/Mq3cM4SkW5Nb5Xws42D3gn93j/yw2yyFWAIj7Q/IggfnhR2iq+JNto/7v7Y11wGlRk5ih6m3mB+UfpgcLeBzJ/QYlmF8Q98de0Rvy+n9MHA+JYGa5cq0azJMfPB+UJEdSROFGRzDlwS24vMkmd10xC4ZBzrWAAB1MfIbk48M4wcHmUWXZhIzIqGQI0oOcC7MDyGq2HOVOqSfkSPrhVm6tNQXcA7AnmQNltf0A3O+G2SrDudZpqskaV2ZQQY1nzibfPFSWsUYHUZGX68Qh6sxe45bR6TjicRKCyqTeDHi6R5YDU6idW3pt6dcQXiA7xRpNxe4EA/DfmTBtvgW3HUqM+ZKjmJZi1ybzg1HJFmI5yIPte2Fue4nSFQAKdZgbMB1sOdt8HMx0gqTo1RKgXbbcjzwQn24IlW4O6XNXOmC9wOfXoRHvOLVzIddL1D4FBAAEHxfLaN+kYVL4jFpsSNonmcXZ7LugXWNCnn1iLfIjFVTmSr7snELpZhdQ9ZLG7HrB6nBFWqTBUhwTzJt7sL4W5QeLbabSBHv788H1MxoBBBYESPPr4iTcYO6gH28zkDOOZ9TEm+5/Pyx2mWUnWu3MfPbFCqQupdzG7RuevKBfztiytWKk3ZuUQfoOX64lWycCB2bRlp9mGEg7zfEnVbEDcXxVqBi36R88RasFEmfSP0wRlXxBBoRTawH1x2rNr7HfAtDOq209cXd/PMXvOAmsiGFmZyuCQDzPLA7UVBkH+vn9cX9+L2xHMgRI87+nLBKlIYD6wdh4iLtBmjKAbhHf5Jp+fjxlqB+wo+TpPpIJw445WHetOy5ZiT/ADGB+WFnDacpRTmXX2gz+mPWt1LUDqX0awOZLEdD8pOF3Bm/9TlyeaEn3Jxfmn01GI/DP/b198BUm0Pl2/CgJ9NZH5XxC42j7Qzckz0viuVepSKpp1GIJMR126iRjNfwDozrUQmmANIUEgTuJ8on3xsVrqUVhfUoM+oxHXAsMeXp1z0ErjjMjYDMfwjNhiNZBKGxm7KJI94sfbGW4xqNOm5mI/8AIn9Tj07M5Gm1N00qCytDBRIJETbGD4/w+pTpjwakjQ8GdJBmeuki4PrjZ0+tS/joyoXBiSvRIcA8xI9CJxUCda2OwI8+sYnm6pqCVUwBp6wBzGOmiNKvTJtyPXnpO3tjTGZwA8zQZSgqncmB4mJIA+XPFVDNGpULIxCiySAbbE+KfbC9s4RrUCZUXNxO+x3M2wWuYWiigqNakCORMAwfQm+PKKn6vMhlPiGd8WcU9RXSfiEEkxaPOTh9wzON3bKf8tACHcwzECOkkzI54RZVhTAJXU5/CII9J8jvvtiVGq1UxBsfhLdDp63Ck7Dbpi35VIhqCCSBxxNBW4gv/DLPcg2ICxvJMD5TgeswHiQgMxuxvANiR6Db0wqzGZUOtNQQI0Bj0FyQIuSdziXc6kMGR7+pFufLC61g4MExO7InOHMtR3q+J2E6RJZws6QYF5MbAbRhtns3UpogCggkwoN7xdhFriPLC/gpqIWqs0qG0imOiwPDGwIb3g4pz/ERcRBbUBHnvptGw28sNe3biWdA3OY7oZtHJVwQNOt01srFZAuQCd4iLWud8MKKhw2t+8JGtQtUONBAjxFZJtpjeQemM5wzP01Zu8qAagqmqxDLYyVWnBYyTdthfBrUGcv3ZplgWGqmRpIBJYyQNQ07m8e+CIi7MfMepULV8/aFcDqvV1MW+yVYZVXWTe5KEGdhi7NMaSx3jVSAq3ptIiACRFjpgGJGEmR4ZU71tWqhpGo1C0AryMgixAsCMPK3HqYCtRcupBbU/wCFCdjIILEEjHIFUFfMDU+xDjgwVahZCjTsDYRZt/KQQCOm2CeFFlXS4Jadw0kgCwA6yY98BZXiAdyTctZRO5JtPlvfDPL1IUO0AksZ2gCw8O/U+2FNoDECLZJHM+fOEnxbcm2Ht74mgZyFjzjcx1wjOZ8fM897xyA8zPtvgvL1EXw69TNMjxaVHOTMtOwk36Yh+MEdwaKBnMZDLqCeTD93xQ9VxsuodF3PtzxalamTZTAG35THPyxAVzAYMyAzEGRI8jb9MWDtjME1Y+ZRSzpeSvuNvUeuCMxxMJTBMMS6qBzN5Yf9IN/TFGc4ksDUviP3hAPuN/Y3xylnKbQCACL/AO04MLNpDESqqD1zMpn6hepVMBi5WmVHIA6zA6AWnyxPhizWDE7Nr08rhmjzsBh3meCoawqodJM6tzffUZ5GT6YXZLhzoXaqpASmZ57KQpn0nGuNSli8GN1NhgIszSS7TtoNxy8P9cSyl2pNpsFiOo1G3yIwVluHE1DaU07TIIIkDV6YIo8OWkBquwMwCYNrz729sEa5E4zIstAM0HDs0vcooPwDSJ6fd94t7YKp1vOff8sZylUPTlHp5knmcFU3gfEIPX5WxgailSxccZg1uzwI7qVpiMVtUUjSwBmRfb3wItQjnI2tiNWr0wqK8dSwf5lf/wCNoUwdCLfc7X3tzF8K8xwGiVgLE8peN7kDUAD5mZ8sM828gnkBMfT9ccIEAnYjB1usU5LGXx8TG1sssRqBJXofQEfvlhdVLtUBW55frvzi+PuDH7U4L49VI7sgkfFsfTBU9rYhHXGBG60EaA0GNp3x3LcPFMlkVVO3tJJuT6YytTMMSpLGdQ5nGppVCVuSd+eKklMfWL4IHEmtYlz0XaPr8zgOrxQSQB4thER1HqcX5P8AfzwBQpAs0gHfcYumMwKHc2DCcvw5ypZqzad9IaL7mSI9sV8SdnVSojmNRMztPXbniLOe8UTaDbF+mx9v1xYEdxrJ8TlF3arQFQrFhqW0LsZY6mDHTv6Yf5zjGk16K06VggStBHhZDA8B0yGNiOcyMJMn/mU/JjHl8O2K8rUJqMCSQGsJt/xOWJFh6ELW5VSBGmezDVD9s4W0VNCxr2M3PlvacEZLI0HSKQLQT1sNpHUSf6YR5pR3jDlq/UYe8FUCowAgSLD+UYDaxxnzLenwXJncrlcyhggAKAGAC3MTBMcpv8sX1MxVqWJUAdI+7tM7CGNuu+Dnc61ucKeKjxAciWkfLA6nLkkxe1uQB8QWll9RBM2PXc8rT0xPO5SpKhWIJmbbA7mfUb8sU1zp0hbeluZ6Y0Tn7IN94gSeZseeD9EEwKjccRblK7UKZRTImA0Xtyn08RxYmYdkWVOhbAD5x5EAzMb4lmHPdi5/yz+bY4KpHM/B18sUYhW6hXHskMuxdwXkzbYFj0kDmI3GCq+XBPiv+E8p5WP1FsJqtUhAQSD1nyOGdD/KP8xxzOTFhhZw7i8Ecv8A4+WC6dQkEHYwRN+c6SNvfFGQ+IemCa+wxw5IE7cRyJRpPM/QfpbFWay9xEXB9jywZW2wE2/vg6rznMluYuZWGoETAmJtbc4lkwSwYxA2nncfTBVb/Kb0/UYQhyEMEjw4g2mziRXXzNLUJbUw3MyfX9AOmKkqsBBtafPVMz7i3QwMI8vnHhPG3L7xwWtdi48R36nA8YYrGHQAZh2YzRJZiovYAf6iORvuBjgrErMgzsJt7YpaoZ3PLn5jBlEfngNhBHUhO5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http://t3.gstatic.com/images?q=tbn:ANd9GcSkqhXhAOmp64iHI3Q2Os6T65FyWe9MiJsvNb4shSq3PcSHjcFfd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14290"/>
            <a:ext cx="4143404" cy="3429024"/>
          </a:xfrm>
          <a:prstGeom prst="rect">
            <a:avLst/>
          </a:prstGeom>
          <a:noFill/>
        </p:spPr>
      </p:pic>
      <p:sp>
        <p:nvSpPr>
          <p:cNvPr id="21522" name="AutoShape 18" descr="data:image/jpg;base64,/9j/4AAQSkZJRgABAQAAAQABAAD/2wCEAAkGBhQSERQUExQWFRUWGB8aGRcYGBoaHBocIBwfGhwcGBcYHCceHxsjGRgdIC8gIycpLCwsHyAxNTAqNSYrLCkBCQoKDgwOGg8PGiwkHyQqLCwqLCwsLCwqLSwsLiwsLCwsLCwsLCwsLCwsLCwsLCwsLCwsLCwsLCwsLCwsLCwpLP/AABEIAKoA8AMBIgACEQEDEQH/xAAbAAACAwEBAQAAAAAAAAAAAAAEBQIDBgEHAP/EAEIQAAIBAgQDBgMGBAQFBAMAAAECEQMhAAQSMQVBUQYTImFxgTKRoSNCUrHB8BRy0eEHM2LxQ4KSosIkstLiFVNj/8QAGgEAAgMBAQAAAAAAAAAAAAAAAwQBAgUABv/EAC8RAAICAQQBAwIFAwUAAAAAAAECAAMRBBIhMUETIlFhcQUyQoGhkbHwFCNSweH/2gAMAwEAAhEDEQA/AHn8EhHwjHx4UptdcE5cSPcjBVNR64WSx1PZhSinxFw4GInWRHUYg9GmI8RY9QOXkDh9TpmJ294xbTQMdgT5CcMpqLB+bP8AaBNS+IjRaR3LgdAnzxIUKc2D+X7jGiXKHp8hjrcNO5LCT64KmpDH3ZEhqiBxESUUA2a/W2OVEEWBgX/th8vCiL6r+YGF9HMqtarTqtpHeSrkDTstiDYAxIPri5tUnCkmUVSBlu5lsw+vUVOl1mGSQSN7fniio7Nl1Lszsx1aibxsB6Wxq892TFSWy1VS3SRHoCsxjPNw+rRU/wASikLCIkwN7Fmp3tG0iTgqXKR9ZV6jnOeIs4WwZxQbwAuzM2zaYE6Ty2388W55acxlxVnq7yPMaWGr3kYlk6w/iaZCqNUrAEWIMybk7czyx3iOcgnSATv0wxsJbMV3gIREmfyzhtYVgx+K0jCvKUQ1TUZgajbqB6dWw6qcV1wGQqw2g/l/TEOC0ULFqga3wH7rOZ+IyJEDb+mK6oE1ECA0m31wRFXEkZaLQWO0hunOept+eH2SyVKlTdO7kKo1So8Z53JM3PlAwB2npzTDkbskmPiYhhAHXnItiOS7S/ZkN3eoAA61+IgyDI2Gm3O58seZ2t0Z7DTlSsH4fT0Va1MaoXxKpN4MTq6wpA9gcdzdEwGEgiEBsJBBIkCZuN8OcjlVamuYkd7XlibeACVSkYH/AOsEnqYPLC3MuzaUC3Da5B2CiNo6t+eDVIy6hMeYjq9jI8AySNrcPYimwHuVt9cbr/D/AIfqapK2K6lJOm5tv7Yy2Sy1SoKrxIgJExJlWM2sNvc42vYLiFJKTs42mdUSsQTM25jnckY3rLQFYDuYlFDEKxHBmkrcLK2AX17xf7Tik5MgQYF+oNyQORwLme2NJqmXVUVlqN4rAeG423BkThw707gIJmLT1ETB2thYPZtziNbFBi6twiCygOSDbwyPLxbc8Bik0xEE9QTffbDen2gRmdQyyDPMbAC0i8YpzGbBXwosgfFqNzHp54lLXUHcJJUEyqlkoYakcmYPhgbHb35YjVy9NZYs0ATZZtz2wxeowklxadztdsV0aveUmoRcUwLmTcGJ+WBesSDLFYpPFstb7Qi/NWnbnbaemIrUoVmC031G5gjl7jGSzWaVdQIYyBOncAAmfTUMMOy9Wa6nqrf+3+2Ai1g5GTgRhtOVqWw+Y7znDKfiGhbAx4V5e3piwdn6RPwIfVE6fy4tr1tRb0ffprA/8MF0nE36kfKMSbGI7lOjEtN2GyrvffF9Bz+Eb8jHPA9PLSG8RBBi/oD874JoZW3x8784O/8AQ++DgIB4/mVOfrLGv91gf5p+kY5TVxddQ8xjoybETrJ6/wC2IHJgH4pPvhmsj6QTrjmWfx9bk/0E/liz+OrIpIdgoEkyLdd8QRNgP388IO1ucCHu3MKpGsTIlrLqjz/LBWCjgCDryeT1Pl/xErNUcCWSQFMgfzEmDI57YTdoOP1Krghypi5Q6YG423N7n2wJxhhSLa2C0rEKoAL+4uZkWHLCOnXNTU7DTqJsdtPKBy88WVELZAnNlFIM1nZXOtWU031FlUstXVDESBc77mxm+GeVqs619bF4C/ESfvW3wL2V4bUNCpUQSWbSD96AL29TgjIVamtlFMlqhAMq0CDvYXxR8DJkbskCBZWstKqHcWAMEcmIgYbJ2WNWmtU1u61CQopqYnbUS15F7Rh4vYigTLF2sZXUADH4hHXB3EFNCmXADKsSJYQsgHSFBlgIibdcLtqAeRCLTtB6mVHYY06dV6gWsI1qFOhjpBaNJmVOoTF+YjCZMjUooUp1UNPWr95oAYfc0yZtMxBiL/egah+IVm/zUMqWAcKO8KFQSqEiVLqAS3y2wjFJlpkU0BZvDTRWWRDWAJ20ht5Btha2x2U4MYoWuqwZXmZSpWDEFjqEbzMbiV6ETPriNTgaO5pq66mVVQah8UwxImfhv7+WDV4frpKQWL94/jBUoNMAqNy380wZwbw3M0VUU6q1FqoWNJplCTIExdSAfQ4RprLP7jPQ665HpVql9w4Ix/MfjStClT0x3dJQzKdQOkBUIUbFgDvtPPGbzPBh3iuazqzgkz4gq2IVSCDNx5b4f5fPoFDFxpNAC7IGDAj7gvFjy3E4I7O0UdmaNfdhVEi6kLf4vzxqoApyOxPNWDcMN5gfAuB+FlUgKQG1tNyCNRA35LGL3ya0Gp6aLOtNizMyFgxOqWJXe+mBygHfDJu1NHWIfV8aLCyC8I5Xpsu4tyxBu1mXLgCqoBqaGYgqobSxGmQJEiJ9t8RuUEy3o2ADgjiJkzT1axdklCNVNgCGDAgwZMHSQQYje84e5ftWWYJWVVqMJGkSC30Kydtx88K+McTRwSh8dMz8A0tJgsh8+Z3OBs9VUsbFh3epXG4ZduWxB2J5YlVVlxLWhww3DBwJqs1Xoo9wPFV0Cw/CsXHKcLKuYLV5QnTT0a5MC0CY89OEdXjChVpxpI0vq5C4JUgXMxHvgdeMAmFeS0SwXTB1EgEdIaLcwN8DIVTtb+8utVlil1BIHZxxNxm86gmWU6tQ3BvDRPTGc4ZxymmcJNQkVDo1mACZlLg9JHywmr8YCpp1KzQQwm+5uORI5gYhxqkulEUSARHpEmP+UTjtijOTxBe5jtAyTDq2XADGbkhSeQWYPuZj/fBXAKK03QlogHy38Mz0nCCi+lBTJOkzJBIPt9L4I75jTNJqhUhhDiJKwYB6mbE74WS+lztU5jlum1Fag2cCbAVwFufEyWn/AJm/JhhX2gzNQ0YWG1OznkdCwTHn/TCHK8YLMFEHSvi8mBjfkCRbyx9muJCCSVBHIyR7R54Y9NREyW8iEcH4yNbS+rXIVZv4Y0kz1B+mC+z+eBr1FLkmoxaDa4Nh/wBEfLGMztIgAgj1G9hcWM++IZLMs4UamkfC255QAd8Ga1R1HKdC9tYcY58T1YVFLkMJhZm+/ngpFVgCBEjn+nvjG8Z4g4pN3f8AmtCySBo6tfnv88Z/g3bKslahTNTUFchy4ULeFIUC1lJMnfcYL9ohsfkNibvtD2kTKpZRUqcqZkD3IxguIcXGZD02M1K1RdRAICqr65HrMT54fdouz7Zl3cMA8mBAIK6mgHmLhRJPMCMY5sjVyrszqVJMaWBUg/CSLzFvTHLah+870mAyPEaceziaq1VSXNIBaYI8CcgfNhEx79MLcnT1AEkljG+5J5AC0DE+JZ090tKy21Mo5A/AD58ycM+yNIvXpkCRqGkbxBBJ+mDnjkQII/VPR+z1A0RSyzKLKSwETrc64BMcjp9caZKoLWGx0kF4j1Exscee18yz1O+Yw4fUCNwQfP0w5odoKtSmQhOtnUMFHM8/IEA35GcZ5sRrDXnmNek4rFgXg+Y54dxHW1cHRKklfFEL8JmOciffA+V4wQ7tY09PhW3hKsF3N4bVf0GM7xktQfwBTUvdjNukKQGMdcB5LOaqYqHSpU6G6T56gbGRvgb6mlDhj/EZXQ6h6haAMff/AKm3zOWWs9Smy6SoUeE/ECG8JMEkBlJH94x51x3NMrVaCBlSLsCftglmCsIVUM/Co1SN7nG17N8cVqZqVnCvr0E2VfCrEG5gHS0+owi4nw0ywQyWeRF4Uz4942IPT5YC+1/ymCVmpf3iZPIa2cCQgspMNpQctEQBfwmDaZJOLGpvTlaw2mNXMfCY8p5dcFaWR6lNwjkCQxQSRAEtqMkidwYOC69UVKNKqIlQ2thPhNI92dAJ+Oe7jn4vLAmUL1NWi1n/ADDAPUo4Nxl6ZVQzdy2yX1GBvc2FvhMmMMsxmzQaoymadWmdrc5IHRsJ+IktYCL7WsYsNXUA4uyGe10xTcMYMFgYhW+9B3kHcHrhjTvkEGAvoHqqR+872fy0oArKH11ChblCIHZbXbRIHqcR7QZWnSomiFPgRSTM+NzOkn8RAYmPLB3AkC5igxUlQtfUANgISbxvYYW5lDXrGkxhyGdxck6G8KhvxHvC3kABgR4OYzqGLORF+S4qKVEhllbEHciLMpHOAZxbSoPD1BpNI/eXc9J8vFJHUYprUDTVqjDTKjQp/ERDbGYAn5jF3Bc2w10mEBhIJFwZF/qRPMc8HpbmJ6hDyw5/zxCuKZrvEQiwACteCSYJC+ZER74FpUAlUIu+vexEdJ/ewwXkssYdrRTYFwSIt8PUTq+gwvzBKh4vuFMz8RgEcurTjKtcvqSZ6DS2+lpkpHWMn9xFuYamXimkjUYMbiTJ+tj0GDKOaZqgQkkKG9hABHrf64ooZhKIVCCmoaNbDVttebXJIEWxIVEXMIFM6RBIuL7EnaTa2/yw5bn0zjyJkUgG9SR0Y0zrgtB/5fmB+YOCMnXVGR3HhNMqbef9sD515iTMmD5/snbC6rw5lYvLKW2vbygbfTGfo0O8N8R7XsPR2N5M+yalcypmdRYGI2MxzjpGIcd1aWqKCACQRFiAQeXMRgerSLKrrasDpbobEgjlyOGVCutenOi/hBF4Lr8V+hscbKnnmZWqf1FXaP8ABFtZBAgwYNxv8udhgivXp5fVRphtQF6u0GbBCB4bjYXPPFTVWdpFNx00qGHsNRPvizvKLpSWrUZKgckuxZQQTJgMAAw21eZw1btJyItQ9iU7TwAf7/aKamaq12em5VQPi1WA5czz3A3wRwzJU2aqoJJUale33TfTAge2DOKcFVktUFUSNJpFWZlO2rxt4l2PhvaDyxVwplplWAJAJUgjSYJIIi+Bq4J5nHrgTf8AC+0dKvky9RkNVFZa6sZcmZVjzKspW45g487TNVS1V2JqQFFMG8kgRFvfHKmSiuGV9JYXWCHiTtFjysfTBPE8tV1Ind6WVgGOoCYWzEDZtgRfBkKBoo1b7TxI5bgmoa61R5YwQAPE2/Xl9Mbfs3k6SU3Ev3h03YCybeELaNQknfCB2EJeNFMN5GbtFrE2w3yedD6dJkgbj8JYiCfkY8sZzatxb9Mz0zfhdJ0gUD3nzCAnhG1/fngngdEK1YkkwodbxBm3uOWC6WTpGmUL924YkOR9neIWpaRf73nzxfw7hr03qo4AJRCG3UjUbq3Mf2xz0katbPB7mRXqFbRtV5HX2iricn4/SbbsLzHPUPrgThdH7FxpJ1VLc5gAfO4w14hlZpLWuUqkrYXW9mjpInFPDKfdhFcGdd9rS0mDG0AYLfoxbZnxCUfiPp6P0/1ZA/aMeE5U5bLkVVgNV71geSKQotzFjI6MLHDNMgh740gummpUkjqAwKHaShFgItgup4gGcWOhSv8ApbUCZ6yZt0GFnDcgO7pZRwV0A1Kqz/mDXop6z/qAk+UYkVhOBMx7GsyW7mG43m0SsFBNk5kDdRabSQYiN8MmVFy1GqROlixJ2AZyHJv90kED3xou13Cwy98pNOrTAPgtqSQmkjbwggjpGFvaSkz0kqMNDlFp1VNw2qUDEbTv8x0wG6nHuz3NDT6oMFq24xFFY6qaN4VVjpSRKbTc7kgHczfFvA6SlGpnwr3TkOdR2ZWA6wQTBwZxHhzhctkl0GoqsoZpCkgETtI0qCfWMKc9wrMZU0wygkggaSCp5ETIIF9vTA6QV5htQfVUKDzmRzGcel3DKYcIQRYyHqaiG9SoM4T5DiZTO0iY7p3IKH4QG8IN5PNbztia8VDO9NhpqaQEDHb6/duRc7+Rwnz+fIClRFVSIYfdCEEED1XEuQRxGiRsGe5qeMIWjUzM6SzWDEARfSLaiYQDafQ4R512QCppGsNrKMdWqd1ad7GYjkdsaWvm3FSl9kTUZNXd6QSdS6gTpEsFad7gE4U1chUev3KzUqEiI2uAzOzbKoBEk4qCRiCQ/wDKDcJrhaZTk/hMC0XJ/wC4g+q9MX5SnrqlNU90ljy1FoJHoJHzw/zPYCqlGo1KotRkJBXSVJ/1LJJI9QJtjGcFr6XcgHSoEkyCsmDKncatzyPrgS1YctNG3VVPSFq78wrj2TQ0nPlAPVgbQP1wLw6jWrpRCU9RBgRAOozJMnYRvFgbnFXG84XgAkj4ifP4RYbCcNOBnRkczyL1FpFuYUDvHvvHwWwxxtImR7hg+cyziB0qarNsLQQQTcCI5TseeOcQz2pJUMypTtHXYExtGDe0FZDFMvqEEQFgRK6QG2lUIaB0w74hw/SuaQBQHCRexYa0j1KkH2wPTVheM9mTrdQzgZHIzMN2fraqhEXKsVn8UHT+o9cWcFkGoNjqDfNip5+YwHSydXLFGa0HSDIIgmRcSN5xtanCNGsqiCYKxfcAsD5a9sO3ItZGDxM9biQVYYM5luG+GnO6oRaIm/vF+WLaPD110m1DwkkiLC9oB8sTFRoFj6euL1yUT4p9Iwh/rbfJ/iJ8E8CKO2SLpoBQut28ZCKCSATDEAH7oOM5l3KqskwQCQSYsTcjDjtRmNLUi3Jm5f8A82j6xhHk1WoyLqJCoCTG5iSD5SYxqVN6lYYxtBKe06w6FJhvw8zyJ9sF5fO1qyl6oVVEDWCouBHiE3meV7bYI4vTQ0muDsB/MbCIwkenpVipYHvIAEx4bExtfSd+WLsu48SykIDknvr6TTNT1MmlpDoAGA8iNji/s6hRKgIIghRaxAOnUrdCyEeWBsnmxUp02QAEiANtJ3jyAOG/C6E5cDchjfyN9/MicYRJ34PzPbEhqUt+BNflMgWylRjbvGkczCgR+ZthjwcxlaS6ZUUpKtsTqg23Bi+E+Z49ToU1ldXJUtJiPh8vM4AzXaB6iN4BSWIPxSJ84AxoLqmfjb5ng9hySvU0L1KVSgqZeDCyE1AkXg7na++BqPBaoZGK3DSRIEggfXGR4BxIUswmkMWJ0AAjnbpJty26429fiMHcevn6csTqdTZUAqjiCKgNmHvVABDKPFH3vw7TA63wup8R/wDV1dQgVKaaTyIRoYg+rCwxRmHYiRBEXFvmMUI4tbqLxaYmBymBPphD/VPI3cxpxIiqpUEQ7IGIuNM+Kfl9cJ+11YOtbcqtNCAbXFQE35QBPtggOBsTiqpk9aspbwsNwb+mOGqdxhoWpwjBpPOANxGi0f5a1nLHaDCLbrqeZ8sF8TyyVKZp1LqRO49mBAsRf2JnCb+GdcwlQkkCkaLk8/vBhH+oXHpi7NJKsslSbSBJAM6oHWLe+Atc2cZh7LOVwZ5bxOalRNKnUou34rgADrcTbbDfgvZr+JdwG0CmrK3I6iW0iDfcNPTG6yGQVO7imGNJQFbSWKrMmBfSSSbxgbg+UailQNZnrPUttDGV+n64sb8ggRhtV7SVnM7CZ3KuLAfZD/ptJ8wPpj7gNG2bEhRCktsUXShBBg+ZHpgyvlFqtTmzIwZT0Ox8jbDrsvwUJl3qCXNYu19lC6lRV9AAJ8sGoYvxA+qCn1/9i3gSOP4kO5cFDMwdJJIXSywGGkqSY59cZHgXZsLmM1Vq+Ia2pqp2I/4jHqCbD3xre0HGlyGkmXkNAFixlWJ2sNQUedpxnOzvHu+Z1akaR+PSdr7wYHrHrGHLKiKt3iBsubJK9mZ7JcDL18zSB8CWnmCNRQTz3vgbMZirTVaFPSAkMSBdiWksZtdov0AGNvm1WmrsoA1XMDckxMdcY3MZVgzPUIUOAAm7AC41G0DbzjHaKsMpY8ybdQzHjgQPidFj4rpFyQSBdiQR0kwPTGt7K5t62Yo0K6FjqaWncIhvO4IbSCfM7YR8V4tSrK2hNGmzXNiLrbYQALYl2U413PEFquCyhaiHYkBiCSOpkk73j0wZAGGNsm/JwxOSPiPP8RcslHI+JSxLpAW0TY6QSYFjC++EfZTtStYLRdjrUQpNiwFgDy1j6jF/+JvahMyKNKixdJDszLBmfCOlgTjzlJViRYiD/fDBoV69hixJbk9z1lGSYvfofyxcGA2m5/e2A6cfL97YtpuDYG+PMBQfMqX5mQ43nu/raHB0KXKnkRBCxAnpjjuEphFXQlgzNux/S2Ls6qmr4GYVA2nQo+IkgHxfdHikGMEHKtVqhQfCpIAF7CxJa95B88b6ZxsHjzNJV2qMeYA9NnAZvDTWyKOZj4m54Oy1FXpts2l4M9CN/lOI52iwURB1SoXUJPnAvbFvZ6lpdktpYAC5uVnY77fkMHqcDGYO+vII+IBweotNqlITYllsRFiIvyG+NAmdNPLsRvHh9YIH1YYy3G1qZbMrVK+FSJK3DCZg8pIw0zOamkhTxI58PXqAY2uQL4TtoxqQ3gzc0msB0D1/qHUe8L4bXqIHKaxGlWLAbdLiwJ6+2Lq3C6+keHxbXaRH1/LDXsu5AekxHhAPodj9Dg+rTY7ER9cLW6pq7McTzj5XiI+zvCnpuWqJ8Js2vYXmIAkmYnYY0FIeKZ388DhWNwb8/wDfBNGix5e42+eEr7jY26C7lqVvL23xx6i9MW/wJBvUUe82PTHDlgPvLvv0HO3XCpZpbaJWKy/hPucc74E/CMWuKZEXnqCfy9MUVFEyBsbX/TljtxkcCXK0jwjax/uDzwLXokST89/S+Le8jbnueeI0m0m3SPKPTEgHMjcINSrNSJYSQy6TcjmCD6gjC1uKim9JXbUXVlYg6oYHvBq1X+FiI9LYaPV1SNot+/pjEdrbV6Z+8R7eEiJ/7hh3S0C6za0Kt+1CmO5shmwKbvqG1gTeY/Cb88aLspnkXh9JiRpCuzXkyJLW5+G8Y8doZwvUqFW100U6bzdoFj1gRfbBfHlApIqqVmjsJKsGUsDqDeJiWg+EbHGuulWn2rzkwKN8w/inFUz9WlXWTIKhW2pBW0gLHxTGok8/TFGSzcZimVH2esiZ+InwAn0C/U4J47maa5WnVy6IsqSITwjSokQCADqmbSDHpjPcPoHQEJRtJLeGVIDXFRpHj2Ai1vfB6CLamT7iEvr2MHPnqeg8Qyhq0yqtpYgEHzHX548+7Q1HpOUY6ikAncH23x6JlW1ohYeJoJI2JIv9RPvjBdo3L1qzRJLQPeP0OM/8NJBavPAJgyYBQTSwcgvdWYW8QUiR8sGUahr5lygbSVeoGYAaVHiBI5eKBH+rFFeiQrxyUm/oQPqRhdUzbU2pOnxKqzaxJUTI5g3xpPVubI7wRCK5CkSXHspUpui1BuARfYxLL6qbYQrVhhsfDf8APDTPcXqV3p94RCJyESSLs3VjAk4U1yQyxvEeuDVhgoDdy/Hib3jnFGopqQAsTAQiZnyBB+WAKHaqqjLqooCwn4j15qfFuMW9paNqFQEgJUEjyJ1CfQqR/wA2NNmAlSe8VXA21gHc2gt1x59baUrTKZz/AF4gwgxnEwjcX1M8gByJtfZlfw+umI88XcE7QdzULRqRrBiYjVB/Q/PGpo8MoBjpoorEEagDJHMG8fScZvi+VREWnSHdhmJHkDaZMne+HadQrsxUcRlLNwC/Evp50eJj4QNhz8/ntGI02YMjBQCG1hibT7eWHOV7LJpUuSGAAHMKPNdixPiPSwxnsxxZ+8g6RpfcWJVTyHIQOWChlsyE8Sy2KeGlnaNdVV5WNSFtXeszHTBKlSYEA9I6Ypp5Xu6dmJBiwNuuw3g40CZdRmKJKuSDaZZSDEyWEEAEGZ9r4b8S7PpURigCteyqAGjew2NsdbqUyEbz5g1Y1MCDIdjc0WqsDBIS/WSb26QMa5a6oJ5jmeWPM+F57+GzZqOSVeA0DYG0iOhG2N+MyHXVTYMDsRjL19OLA3jEpc5ZsiXVeJQsqRB25g+dscy7sNoE9NuntgKnmhJG0c8WENyII6T+mEikW3mGvmREPqtfqPpigwfh1D8hihagJsRf988Tp0mBMC2O2ASAT3JDMgC+/WTfric7Qcce3TEe8HLHBFE7JnzueWKquZYGwnFlEidUn+npjhUemJJGepIUz6nTL3NiemO/wa7lQesgG3ocRDcgY/fXEe+Ki5nHbwDx3IOYp7R0gFGhQo28IC+ewG8DGafNa2XVBYmBaBZQogcoAxoe1NcigWGwP1hZ/PGBoZggCpvpx6vTKFpXPeINVLExi1GKbkErqoVDa0wx3POQTvgjslle9qpSLAFaeoxPwKdj1Y6o8r4pzYBy0GQVRRPUmCR6Et9MQ/w+McQlrlqZX3I/+uBtuWhiveDGz+Yg+J6bIMxbSLD8vkMef54/aud7/UR+gxua4gOR0i297Wx57m6uqp/MZPuSBjP/AApeGaCbuVVgXDqN2Qj3iRf1GAeJUStTS26gAz1Xn6Xwy4e3z04B48zGoGJJJBO89f6Y2lGWE4RUCNbxyMR5f7Y+4ZlmqZpAqlio1kDook4rp/E/m36DFnB+JPQrNUSNipnmI8oO8H2xz7tp29wvHmbPMKtVCH+HysRF5HXFOU7+roTvVKJIAZbMLjxeHfSYxwVFBILQdxgkI9tNvP8Ar0GPJ16hq12qB+8ElhENKd3RgkswESAfEbxv5RM9MBdn8sa7d9UA0jw0kjmPidvyxVxbPVNK0kX7SsCvkLrJHlyw9yWXFFEpIJKDc9d2J9ycX3+nTkHls/0jWQBmHtT2i8b3xkuP9nlUvUSVZgTygNzgcpxqyZWYEdRzwh7W1G7jSk94xCqov6m3liNDcUsAHmCPByIz7M8QWsk1EAqUwATEiR94W8LRuMNmbSZ5HngDIUlpolKRKKAbXLfeMD3wZRphiVJIHU3H9MAsdRazL1mQwB4irjXDadZHKnTVI5fe9fPzF8Q7MVvsXUghlMkReGtMeo+ow5zfDii2IM3EW2+uK8lSpjxEAVIhtRiF3nzsMNDV76yh/aUClQRLFpzcC5uRiwgHFdfiqrYARyJBGonmo3Prz6YnXqtoDNKzsIif2MKknEGQR3LEVF6T6c/LFFTOk2aRG8YGd5x8VMTMnEipuzO3rjiXqwawMnEe5M2+uI06oCTHim/9cSXMAjFSDLq0maDQNN73jlipkYNpZoP7uMX03NiOZ3xfXhtxfkf3yxQsRLEZ5gyExuJGKqjFonHKxG0FTzk29vLFdKuLxy3/AH0xdVJlGOIu7TgnLgASDUE+UlUHtOMH3ZFBtvibpyaPljecYcxTX8VVZ8guuof/AGjGDcE0EA+8W9yWEfU49ii7UA+krUY4z6kUyhjUulSREGLWI3EKLjAvAhp4ihFoN/a23ridakFrNSEHQwW15vFvLA/D2jiA82qH5OSPyxAH+3+0KQdxnqWf+GoOgOPN67faqRsVI91Or6Xx6LxvNDQ/mY9RM/kMeagaVoNvqctPkxjGZ+FAiok/Mq3cM4SkW5Nb5Xws42D3gn93j/yw2yyFWAIj7Q/IggfnhR2iq+JNto/7v7Y11wGlRk5ih6m3mB+UfpgcLeBzJ/QYlmF8Q98de0Rvy+n9MHA+JYGa5cq0azJMfPB+UJEdSROFGRzDlwS24vMkmd10xC4ZBzrWAAB1MfIbk48M4wcHmUWXZhIzIqGQI0oOcC7MDyGq2HOVOqSfkSPrhVm6tNQXcA7AnmQNltf0A3O+G2SrDudZpqskaV2ZQQY1nzibfPFSWsUYHUZGX68Qh6sxe45bR6TjicRKCyqTeDHi6R5YDU6idW3pt6dcQXiA7xRpNxe4EA/DfmTBtvgW3HUqM+ZKjmJZi1ybzg1HJFmI5yIPte2Fue4nSFQAKdZgbMB1sOdt8HMx0gqTo1RKgXbbcjzwQn24IlW4O6XNXOmC9wOfXoRHvOLVzIddL1D4FBAAEHxfLaN+kYVL4jFpsSNonmcXZ7LugXWNCnn1iLfIjFVTmSr7snELpZhdQ9ZLG7HrB6nBFWqTBUhwTzJt7sL4W5QeLbabSBHv788H1MxoBBBYESPPr4iTcYO6gH28zkDOOZ9TEm+5/Pyx2mWUnWu3MfPbFCqQupdzG7RuevKBfztiytWKk3ZuUQfoOX64lWycCB2bRlp9mGEg7zfEnVbEDcXxVqBi36R88RasFEmfSP0wRlXxBBoRTawH1x2rNr7HfAtDOq209cXd/PMXvOAmsiGFmZyuCQDzPLA7UVBkH+vn9cX9+L2xHMgRI87+nLBKlIYD6wdh4iLtBmjKAbhHf5Jp+fjxlqB+wo+TpPpIJw445WHetOy5ZiT/ADGB+WFnDacpRTmXX2gz+mPWt1LUDqX0awOZLEdD8pOF3Bm/9TlyeaEn3Jxfmn01GI/DP/b198BUm0Pl2/CgJ9NZH5XxC42j7Qzckz0viuVepSKpp1GIJMR126iRjNfwDozrUQmmANIUEgTuJ8on3xsVrqUVhfUoM+oxHXAsMeXp1z0ErjjMjYDMfwjNhiNZBKGxm7KJI94sfbGW4xqNOm5mI/8AIn9Tj07M5Gm1N00qCytDBRIJETbGD4/w+pTpjwakjQ8GdJBmeuki4PrjZ0+tS/joyoXBiSvRIcA8xI9CJxUCda2OwI8+sYnm6pqCVUwBp6wBzGOmiNKvTJtyPXnpO3tjTGZwA8zQZSgqncmB4mJIA+XPFVDNGpULIxCiySAbbE+KfbC9s4RrUCZUXNxO+x3M2wWuYWiigqNakCORMAwfQm+PKKn6vMhlPiGd8WcU9RXSfiEEkxaPOTh9wzON3bKf8tACHcwzECOkkzI54RZVhTAJXU5/CII9J8jvvtiVGq1UxBsfhLdDp63Ck7Dbpi35VIhqCCSBxxNBW4gv/DLPcg2ICxvJMD5TgeswHiQgMxuxvANiR6Db0wqzGZUOtNQQI0Bj0FyQIuSdziXc6kMGR7+pFufLC61g4MExO7InOHMtR3q+J2E6RJZws6QYF5MbAbRhtns3UpogCggkwoN7xdhFriPLC/gpqIWqs0qG0imOiwPDGwIb3g4pz/ERcRBbUBHnvptGw28sNe3biWdA3OY7oZtHJVwQNOt01srFZAuQCd4iLWud8MKKhw2t+8JGtQtUONBAjxFZJtpjeQemM5wzP01Zu8qAagqmqxDLYyVWnBYyTdthfBrUGcv3ZplgWGqmRpIBJYyQNQ07m8e+CIi7MfMepULV8/aFcDqvV1MW+yVYZVXWTe5KEGdhi7NMaSx3jVSAq3ptIiACRFjpgGJGEmR4ZU71tWqhpGo1C0AryMgixAsCMPK3HqYCtRcupBbU/wCFCdjIILEEjHIFUFfMDU+xDjgwVahZCjTsDYRZt/KQQCOm2CeFFlXS4Jadw0kgCwA6yY98BZXiAdyTctZRO5JtPlvfDPL1IUO0AksZ2gCw8O/U+2FNoDECLZJHM+fOEnxbcm2Ht74mgZyFjzjcx1wjOZ8fM897xyA8zPtvgvL1EXw69TNMjxaVHOTMtOwk36Yh+MEdwaKBnMZDLqCeTD93xQ9VxsuodF3PtzxalamTZTAG35THPyxAVzAYMyAzEGRI8jb9MWDtjME1Y+ZRSzpeSvuNvUeuCMxxMJTBMMS6qBzN5Yf9IN/TFGc4ksDUviP3hAPuN/Y3xylnKbQCACL/AO04MLNpDESqqD1zMpn6hepVMBi5WmVHIA6zA6AWnyxPhizWDE7Nr08rhmjzsBh3meCoawqodJM6tzffUZ5GT6YXZLhzoXaqpASmZ57KQpn0nGuNSli8GN1NhgIszSS7TtoNxy8P9cSyl2pNpsFiOo1G3yIwVluHE1DaU07TIIIkDV6YIo8OWkBquwMwCYNrz729sEa5E4zIstAM0HDs0vcooPwDSJ6fd94t7YKp1vOff8sZylUPTlHp5knmcFU3gfEIPX5WxgailSxccZg1uzwI7qVpiMVtUUjSwBmRfb3wItQjnI2tiNWr0wqK8dSwf5lf/wCNoUwdCLfc7X3tzF8K8xwGiVgLE8peN7kDUAD5mZ8sM828gnkBMfT9ccIEAnYjB1usU5LGXx8TG1sssRqBJXofQEfvlhdVLtUBW55frvzi+PuDH7U4L49VI7sgkfFsfTBU9rYhHXGBG60EaA0GNp3x3LcPFMlkVVO3tJJuT6YytTMMSpLGdQ5nGppVCVuSd+eKklMfWL4IHEmtYlz0XaPr8zgOrxQSQB4thER1HqcX5P8AfzwBQpAs0gHfcYumMwKHc2DCcvw5ypZqzad9IaL7mSI9sV8SdnVSojmNRMztPXbniLOe8UTaDbF+mx9v1xYEdxrJ8TlF3arQFQrFhqW0LsZY6mDHTv6Yf5zjGk16K06VggStBHhZDA8B0yGNiOcyMJMn/mU/JjHl8O2K8rUJqMCSQGsJt/xOWJFh6ELW5VSBGmezDVD9s4W0VNCxr2M3PlvacEZLI0HSKQLQT1sNpHUSf6YR5pR3jDlq/UYe8FUCowAgSLD+UYDaxxnzLenwXJncrlcyhggAKAGAC3MTBMcpv8sX1MxVqWJUAdI+7tM7CGNuu+Dnc61ucKeKjxAciWkfLA6nLkkxe1uQB8QWll9RBM2PXc8rT0xPO5SpKhWIJmbbA7mfUb8sU1zp0hbeluZ6Y0Tn7IN94gSeZseeD9EEwKjccRblK7UKZRTImA0Xtyn08RxYmYdkWVOhbAD5x5EAzMb4lmHPdi5/yz+bY4KpHM/B18sUYhW6hXHskMuxdwXkzbYFj0kDmI3GCq+XBPiv+E8p5WP1FsJqtUhAQSD1nyOGdD/KP8xxzOTFhhZw7i8Ecv8A4+WC6dQkEHYwRN+c6SNvfFGQ+IemCa+wxw5IE7cRyJRpPM/QfpbFWay9xEXB9jywZW2wE2/vg6rznMluYuZWGoETAmJtbc4lkwSwYxA2nncfTBVb/Kb0/UYQhyEMEjw4g2mziRXXzNLUJbUw3MyfX9AOmKkqsBBtafPVMz7i3QwMI8vnHhPG3L7xwWtdi48R36nA8YYrGHQAZh2YzRJZiovYAf6iORvuBjgrErMgzsJt7YpaoZ3PLn5jBlEfngNhBHUhO5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4" name="Picture 20" descr="http://t0.gstatic.com/images?q=tbn:ANd9GcRry1ZCh5KgREM-tUrYY0jVo6r33p13evn89_-X-Lb0P3mwUV3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000372"/>
            <a:ext cx="2428892" cy="3071834"/>
          </a:xfrm>
          <a:prstGeom prst="rect">
            <a:avLst/>
          </a:prstGeom>
          <a:noFill/>
        </p:spPr>
      </p:pic>
      <p:pic>
        <p:nvPicPr>
          <p:cNvPr id="21526" name="Picture 22" descr="http://t0.gstatic.com/images?q=tbn:ANd9GcSK10eGD0bCRggwzNO1D2XiSb09RfC1ZwAnX2dhB7wQCLTSDfg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4143380"/>
            <a:ext cx="400052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5" y="785794"/>
          <a:ext cx="7858182" cy="5357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4"/>
                <a:gridCol w="2619394"/>
                <a:gridCol w="2619394"/>
              </a:tblGrid>
              <a:tr h="1615045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</a:t>
                      </a:r>
                      <a:r>
                        <a:rPr lang="ru-RU" baseline="0" dirty="0" smtClean="0"/>
                        <a:t> (сфера жизни людей)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Материальные</a:t>
                      </a:r>
                      <a:r>
                        <a:rPr lang="ru-RU" baseline="0" dirty="0" smtClean="0"/>
                        <a:t> ценности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Духовные ценности</a:t>
                      </a:r>
                      <a:endParaRPr lang="ru-RU" dirty="0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«Оружейники»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ЩИТ, ШЛЕМ, КОЛЬЧУГА, МЕЧ, СТРЕЛА,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МИР, ОТЕЧЕСТВО, ДОМ, ОЧАГ,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«Историки»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ОРУЖИЕ,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ИКОНА, КРЕСТ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ПАТРИОТИЗМ,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ЖЕРТВЕННОСТЬ, ВЕРА, ЛЮБОВЬ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«Летописцы»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КЕЛЬЯ, ИКОНА, КНИГА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ПАТРИОТИЗМ,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ОТЕЧЕСТВО, ВЕРА, КРАСОТА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«Иконописцы»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t0.gstatic.com/images?q=tbn:ANd9GcTc0X1FLdvfkxnJ5Glae4kq2i7CplbSe7Q9BQnvEtU1yMIv_9U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2314575" cy="2114552"/>
          </a:xfrm>
          <a:prstGeom prst="rect">
            <a:avLst/>
          </a:prstGeom>
          <a:noFill/>
        </p:spPr>
      </p:pic>
      <p:sp>
        <p:nvSpPr>
          <p:cNvPr id="31748" name="AutoShape 4" descr="data:image/jpg;base64,/9j/4AAQSkZJRgABAQAAAQABAAD/2wCEAAkGBhQSERUUExQWFBQWGBgXFxcYGBgXFhoXFxoeGBgYHRcYHCYgFxojHBgUHy8gIycpLCwsFx4xNTAqNSYrLCkBCQoKDgwOGg8PGiwkHyQsLSwwLCwsLCwsLCwsLCwsLCwsLCwsLCwsLCwsLCwsLCwsLCwsLCwsLCwsLCwsLCwsLP/AABEIAP8AxQMBIgACEQEDEQH/xAAbAAACAwEBAQAAAAAAAAAAAAAEBQIDBgEAB//EAD0QAAEDAgMFBwMDAwIGAwEAAAEAAhEDIQQxQQUSUWFxIoGRobHB8AYT0TLh8RQjQlJiBxVygpKiQ1PCM//EABoBAAIDAQEAAAAAAAAAAAAAAAMEAQIFAAb/xAAvEQACAgEDAwMBBwUBAAAAAAABAgARAxIhMQQTQSJRYaEFMnGBkbHBFELR4fAj/9oADAMBAAIRAxEAPwDE7hjVSDIiO9WtEA8lUXa8U9cThjo3J4i/5UsKBuHjP4QjatoU6FWJvolGQ6WHzGg41KfiXSd8RrPPMR7oNrvBE0wHOa7MEgR3qiszQTAF/wApgbGviLE3DmPBA5pfUpyclZReQIJt6LlS1+GcIK4gtwxyE1IU6PaAm1uqufhJMcF6hVBjiMtFbXrxMZm3gqZRoXbzC4j3H38Sh1HduFc871NUb7iIz6aKdQENga58uShE1Bb5kZXCEgSmnRId+eCIEQeEqDKZiJyXKphs6o2emWhAYG0tZ9pKmYB8PVLaiJbWJab3VJoqlUxMgsNIEqpGLHuUNwF0EZ5FWupqDgcxogsKh0NzzaIB4yvV37zhuk+l1XUrnMW5exVtPtO7MxqVSvMYB8CEF8NMwSB7FDEWn05qzEENEDX53q3D0GlupyFs1ULtJZhqqDYanw81VUdBKIrvDTDNNTx/KHbSVwvkwbEDaQZVK8rvthdR+2It3PiH05yGnerqeBc7KPFXUqdhuiOaucwtiDeO5XOVhxOTHrNQN+znC5vGgufBSoYBzv0+dkXUBGp7lz+oIvvHv5Jb+qa4z/TCpyhsioCMokH9Q4oSuTvET75I1uKdvDtGDn84qutd7iA3M5dUzhcs3qi+fD2wIM6j2QeZlcAItmEQQCL/AIUH0Rc5d5hNFYpq+ZV9oag9xXS5o08SvNpE5ZLooE2i/kqHGK9UkO17TgxEchy+XV2Fpy3gBry0Vh2eDlP5/Cv/AKJ27DBMCb6geqTbqcP3VNGMdjIdyJQ8CLHhAgyhnt3jefRSZWmyk+6uqUJXmDVINojn8zUdy3FEuZyUd3ip5ldMCeotbHgfRXOpSo1GWhUKgggS+IlGEXVxwXcM4g39VaXrjacIUeb0i5KpUk5KQxZ3dxg6nVRdwClSo2K47CBTm5UrWDX5ZW1KOmZUgwzEXz5fsudxplUUl94O1cVzcMb8jC8rrkFbmVbG1x3hGy26uqs7MjMKqg8btkQ9ry0boLuYjvzKtk5nYdiIG1xgaqAvnZFnDPI/SR1hROzah/x9Eky77R8uvvKqTLjqPaVZi2f3HHOb5cb34FG4LZtRpktyk8dD+y9i8C6AY0HeICKj6WFymZBlx+k7wAgHSOKsFKTOgPdxXKDASATF/BG0cMWuI5iOGX7hax3WveYNkG5GnQ3uUcvl1J1EC2fzkjaeGtcqeGpgnjz6LO6jBowUN63/ACjnT5gc1nzBsJgjnFk4piIMW4/MwohliOM+XBQc02AJz8OPdC8+bYzbqhcSbQ2YAXbojXW54cpul1SjC0NSp2zFxAE580HWwZJmI081uZdS4lY/Ez8BDZCo+Yoey0+aHTr/AJbblwQuIoBoy4dUoM+8e/pxVQN7LiMlF9CyIDTwyVdRuqNjzXks+YLNg04tvEWEQSIQpf45lM30gX36xxQbgN5xyvZGsA1BlS4F8StjCUTTo81GmSBbwUqZB/SSDwQnYyVQVqEspO7c9ZRIYChKDYdBzhTxNcsHZmY77mfUqjLfEke5kXUwSe15Lyro1Bfez6rytRnalmgbRAFgO/8ACPwVI5T3R88VyjTz+aIjDNgj5xTlXM5mhDMIBqCeCOpbMeRaB3LuEw5JlPtnUBHRBYhZKgtFdLZD7XF+U89eiX7cw+64MNpbMxrlp0WpdtOmCN0F0TcQBOWev7pBt/DmtUY9oO7ZpgyRf90keoVjpuaWDD2zqaRwf0k2pTZUa6CRJ7M3Bg6jggMRhA2sWiwa8c7ZG63eFo7tNrWiAAFlNq0j/UVDGnsLp3pshLgHiL9WitjY7bf5geIwuYA7RtFz4AceSkzZdRudNwH/AE9qOgun+DospM+4RdwF+RyA6oQ/URDv0COsFT1H2hobSoi3TdBrXUxidlUyR4TY87HLRdxjS6kYiQ4SdSE+x+DbXp/caIeBIOpj/E+CV0cOHtIB/UDHXT3VUGN07qruDZ/n6Qp1437TnYihFtGiA3n1+Qu0xFjfLvOZ9URVohtJrv8AJxd4CLIOmC42HfotBXRlJJ23+kU0MGAA3l9W+iW4vD8bT4Js2g507rS6IBi/8ILGNLT22ESOGq8saVjp4nplNgXzFtFuc6fJUBRk5W8le5oOa8ynBEGIV9W8ggxJjcOd8AZ6c9fygsQO1bx+c042ow77SOiWVnZkR7LRRyaaJMgCkSNMQApb8SGxvXz16fhQa7sDkR7rj2qXE7CLQCVUah3rzPmi2CagJyACkKfZl3cdbqWCZmT0HdcoZfa53bINRfXbJJGq6pgriKItzvNlQ56EeaMw7Pnf+6X0nxJkEHxsjdn4sF8EQJgGZz1MZXTBcLzFe2z/AHRNLgaNgeSLxz92mG5F5vzAifUKODp6HKAiNqUf7YIybc9DY+x7kj1BOg1G+mUahczleo52RgDnf5mitn4otLWOkhxME9w1zGd1PZ+EaZrbwLWkgDgRrwvp1Tirs4Go4TBa9jWmJsSRJiNCfFZo6ZiLjhy+qFYJ0s6fz7hLMZhWuLHESXm/TdJHTREteWGoCMhJPdOXTd8EB/UhxbeA2I6Ru+pR3d8YAGxnIiPZO4lrmh9Bum7AcB/ssfISqa+y6VTNsDQiQe/RXOf9kufI3Se0DqY055+Kp2M41pLSGgZNvvActI/OmSvlUMda8H6SuHUo0navrL9hUi2mWmJa4g+V0HsjA773XEN5Z7xn2U8bVayqWtdBf2XZRcgZ6X10TnZuzhSYZMuMFx0sMhyF/EpvEmjCb8/tFsjjLmFf2/vEW09m7wgCHAkmcr+xshsFgGmo1k5kbx5ASQn+0qILSeR81mNn44MqtLgRftEiwGVo0us45HUdsn03ceCAkuOajnbW0WUew0XAs0WA68Euwm1WVnbjmbriJgnea7iMrFc2y4MrkubvB7QWHSRmPQ96U4mmWPFQWhwPQz6ckEAE2eZYLtKNt4EU3kCQ3NvT9rhL98zBHDPOE++pqgc+Bm21uMykzpGd/mSPQPMKGNQHajOw1x0Me/slDBLSOY9E12t+jv8AYpZQJiBFjqB84J7ErMoAi+fSFtjUiHAtPjHNQ+4Bqr3Mdx8lVUpcz4IoxPwRALmxqBbCEPeS0G3T3VL8VGqFcI1Qld5jM+JUDDQkPnFkQo1ivJeDxXkTTF9azc1KhtGSO2R2ngRAt6oQYPnHSMj1TKhgi3tMJdGYMT1BCSzZBNDGABQmywhkhUfUe1mMYKRcGl9ieDdfFR2ZigWk6i5Cw20cYalVz3E6xyCax4xmBN7TLbIcRrzDNpYyrQhrC77ZgmwImxAJsQeyddUWzblfcc4feNwczFhP6t65mCg9m4hrv7L5INm9OHcYjgvf0wY4UzUqbpe0EyMjn5clnZhkxnt+f3EfxFco1CNNhbXrVTWc9r6g+2d46zAECTBtw4JUzbrqYdIDiTbpId62W7o4BlGmWUh2QHQdTbMnjYLHbc2QzelstOZAy4kgaWTPTprem3oXK5zox7ck1+sqq/UNSs+N0SSezoCQAfJvmVY2sQ7skgiLgm0ZwqMLSDGWu52qZYXZ25LnwbW4SOHFH0BjSjaWyZh0+P1nf2kMS7stm8tIP/lKa7Jx/wByi1lQmWkszImBbLkk20a87oGp+eyJ2CQHva7kY5gwT4wjdYCuGxyJj9C3/qAfM0mzabvtuaTvbjiAdSBBGetx4KnYeGgv638TA9UTsfEjty4fqn/1A9lPA2pzlvEuPzoFnsLcNNn+2ol+oKpa17CA5pEskQWnTdPELPVCDSO88HsgQM594lXbd2uatW36R+kecpVToCTHCfnmVduloXcH03UhmKfp8wzZrd+o0PvJvflxRW2dmBjS5kwMxml+y8XuVhwNr6TafnFOdp46AGFhlxIaQWkGNTqAgMumONYYTH7RvT+cEtoPgu7vnJMtons8DwPhnloQlVAZl2thBBvHI5LQ6M0RcT64Xhr/ALmXVq0c1w0zug8VZ9uSRHAImq1g7MHle38pnPl0BR+cywgyO3xsIprgWQtRskIvE0yHEcPgKpbl0RWrdvgSVsqq/JEh/Sgi/NeVofzXkjZj2gTUvrf3A3/G/l8CO2bWLHuBECJjp/J8EHQZvnSMuM+HJRa5zSQePfa0eSSyUTpmjjU6YbRxbmgwb3B79UrZqiWNPfqUHRMlwHOPG3zmnugIGpZn/aOPZWEvpEtcCNIIPT55IutiN8vdnOv4QNCtbpcImi23zgfyu6078Rn7KQDGW83N/wDT2L+7h2Fxl0EGdSDHok23JiYtl/6iPdXfRbjuFhtckdDb1RGJo/cp1GgSQGkdY/nxSWFq1fhX1EJnA7g/H+DMxh6hDhGhy6I81N50uu0cJIHKEuNiYtrwv/MKZqHdnUfCtLpHBUjzMr7VwsGV/HEjj8UTUv8A4m/A3iyo2jj3sZUeJYXNcBPBxtB71HEH+5Ju118/I85CYbUrsq4c0rSYvqCMrfjRXyudlAsGKYUWtZNVPn1PF1Wm1Rwggg7xzW6+lvrepUpVKNWC4DsvEC2RBAzMahYWpR7RaYsb34c+a1td9NlCjWpkQxplo4mcxOYKBkqxYj6ozKaNbSOKrhslxiZju/hVYfGcMzqCh/qY7247QgfPNIqOLNNwI000PcibsDFsaBSGuaXEVhTO+/KchmbZBHbC+pPv1ajn0zvNHYg9kcA4nvM6nRYfEY19R8nM5DQdAt5sLBUsNhd6uQ2o87xbMvjJoDQbGBN+N0plxhU+ZpLmLv7CKvqH/J5cXFxnTKMrJGx7RckQYRO3dqh7iGTFz2uBsBZJLucEbpgRViU6pw2PTcZ08Wd4luQhMvsGC6ctNEA+luAtHHPz9kwqVuwRxB9JVup4Q/8AeIlj+84ih9cvddUNfAI4qVMX6odpM8U3nHIHxK4TQBPuf2EnUbK8ugleSQJjRFzQ4PHlkkXsY/6tCr8A8F8Em5zzJOvmlGHq2go7COEgayL8EvlQb15mmxYkOseY7CtpNnezsBzII91nqdSCD85Iza+0N6GgzEzy+Ql4zyUdHqQermDyVltTHgIMGw42ReFptL23gE9q3p5Jbs/ECAHHL5CbMxwZoHRkNPHRaWZkyJMXGM+DJpQH+DNlsHYgbUc9p/tlgFjfemeFhCcYfZFNmUmYzPBL8PRBY19Jw3SJEWum2HmM5nu7llYxQoj/AHNRyWNmfPPqXZwoV3RO6YcNc9PGURsLYbqpBqgsY4dky2Z0twNwtjjdiUa7g54Lt3s5kC3zRD47Z7KYApwwZ7o6xvc5XO5xjWkM7rlQY2ECP0VS4uju9UPiPoejukNc9riCAefgtJgcRIAce16q+q2yIMzMtgxHsIpqp8F299O1MHUb98ghxJBaZJAN+k28Uvx+NDyfttLGmCW70gc0+/4h4ycfUGYbuNE6dkEx3krKVTlomlFgEwZY2RCa+1XfbawwY19BPzNAG+ZUoVtChIlFMqB7S7Z9c0zvgDe0kTA4gceaYV8VvXJknMlLTbJMaEAiQCLWiyBkG+qNYkJBEHqYAvG/k02njrbkq8JTAmeFj5laTaxG42IHSwFjZI8M1m7d0HoT6IfRZu41tKdZj04bEm8zraxjnGfzirhmBqRYLhj/AFjKLB2XgqHuB/yB/wDKfRPZMQyAXYr4Mze6VdiN7PvBHCH3EXyQ2UDQfuUZXiQZmL6+6Bczn6qxcE/lCpsgHz/iQ+8V1e+3zC8l6hdRjHDvRjqsNnXTqlYNgPmaIL8+nulS5AqPrlIWp6m8z3D1RTpa6/cUFRdG6mu5vCPBUV9MtjncNVEhNAy0+KQ0rGDaE3w+ItGvFMciMi+RNP8ATO29z+089l12Hg7QdCtls53aMcPFfKWVI6L6R9I4g1qAcdDBOu82CD4ZpHLhbuK/tK5aANeY12a89qeM983VOKG8d9t2kZ30MHqiWMMvBEAnTPmpV2S3daBGUaRwCEcd4NO9iB1VksQTC4ZxIIsB4Jj97tR+fmqrwrS1sGO66g9naJnMQPz1XYU0IK5PNznOoz4j/wAQsO5uNquJkE7w7/nks3vW4r6d/wAUNjl1NtZg/wD59l0f6Tl4GfFfLwDFjz/Za2Jg6gxBhpMhVeQICMoOmOiCe6OBn04IzCsLmiMz6IpMgSVasCM8kwpGQOYU8B9K/cZvvr0qTeLifePJcIDDuhwqAWDmyGnmJAMIJ2EexMDGOKqTRblNvT9kgpvgkfJTvEH+w0xm4z5pG1pmdBb2SnSkIx/EyerXViqWCpZMaX07WNP7kNAIloLu0RnkMu+EAYAMjpY+GaJdjXVSwGRujdEE6XLv2T2fq3qsf1mTg6cE+qLalQzDhBmCOEZqmtRJyRm0nA1XECJvGWl1ClVG9xtdcchKBjJ0aXKiLzhX8J6LqIc0AmXEcINoXlXXDhDPNbYKRdcjj+VJroAKvo0wXSb5+JKWbaMAXtCKWDGZ0yRdJ2iGdimg7p4Zq6m2cr9Et8mNKBwIOyeAzi+qLovizkUzZoLCSYjRDPo7sXHeP35J1XXJ908TmzriNGEgzzWr+nMe+nR3WugFxOXQeyx2HrydBI49ycUcW9rQAYAHDv15lL9aW0aVMIMitvzNadtVP9Z8FWds1dHH53JPgsa5070co1XsXiyDugDmfxwWMO7q039YWl9o3O2q1u17ey9/zmr/AKvP2hJsJiiXAGIPC0fsisbiRTZLQJNhbzVGGUNps/rLekC6l20sa6pSeyp22lpkehFs18dfVgnW5y6re4jatRoJ3hYHRvXgvnlbP5qtvoEdA2o3M3qirEUJ7N11wOIPRQDclbSdDh0jwWlFJocJjaLaLYZNQG5de2cydIgQOfJdZBO84y43PzilG/CNovs3olyKj2Jr5jzaQiiyOI9D+yTUqZLJ4EgjqRHVOse+cPT7vKf2S/Zj2im4OyLo+eCRRiqk/MLlXUADBMY2N0axJ6kqLau48f7Ynoc++6JxV6/ICfAT7ql9LfdzuSf3Rh6l3ih2yACX7Qw4ddgm0ylNKlALuqNrHdEB8xoLDnqrK1KQCLZGFZCcY0yzoHa4ndcryIbQIm0rqa1CQAQKnGVLAAE849kfhG9qeR8VRSrQIItxH4XKNYtNvT2Qcl0VAlgyiiJfjacuBHD3U8Owggg63CrNeSJVlDEEOBjIzHwJYhqqcCNVzRVa/wBtrQdbnpkg8fh4hwu05Hhw9V5+0RVsGkH5yROFqQzdc2R7cEljOTGdVfiIw6rk2MW4ig6Q4ZAel5TfZmMFQWzGYPrC4arP/rICs2JhyaW8KT3bkhzgQP0mBmeEeKNZdeDcgY9DbGMcDSl4gZgzHL00UsRTAe4EHiJHJB4TbQZlqZvdWO2zTqVf7rwywuGkgCeHVAXDkd/SIRnVFtjO72g79Vfjb7nQ+KVu+oKArRTfvtGR3S2T35Z6o/E7TZVZEQZmSZtrkFR8eRHBIl0ZWFgxdjmAscJ/xPTgvnVQXPVfUwKW4Zneg9J0Xy/EHtHqVqdE1hon1Q3BlZsei9vKslSK0InDm3R9Ol2GuFxryIS+itDgcM5zGw088uNjc8IQMhoQiswO0m6pOGZycR3D+VRsyCHNcJBM+CY43CCnQDZFnTbK94CV7NE7wmLH50SApgxHvHzehYa7A7zi5pFxHd7qipgHC06R3aquk2owiQSBGUEQb9CnDq0i9uHI93yygs2OgN4HGFyksRRiTGbMAI3QSIJPMyPaVLEHUfAiK2Lg9UK+pmLSdSiAlqud6QdoF9wj+V5VvrbpjNdTVQRJg72P1YT0NvJSZhah/wDjPiR6po1vL8eOaLpFsXB65+qPUXDmKqOy3nPdHfJ8GhMP+SGOzc89fA27/FF4apJIj5zCNw2JBgAWMxI4fCqkUZOtq5mfqYKq2f7ZjiJcPEFRphxyYT0BWtawQXOABGoz6SeEcUtOJNaoKdOYcYJuetpyz6q5qpRcmRjsYoa21xChh6L639s1SA3MEk+DZutq3Z9HDtmGucLk1IJzgTo3oLrGY7tPc4wd4kyBu+EZKq82RGS5qrmq+n/oyg4tdVxAdBANMtjeHCQ6eVkN9dMp0Xso4fcDbucxvacDNg5zhvAHhOnRZfctG8/pvFXUgAIFlawDYlGphRgTqJZ2ibk5ctfVHYYOf+lr3H/bJ9EO4h9SNBbj18/RfQ9m03DDNAd2Y/S1rRYnWLlTpDcyndbH9wzKUtmVd1zj2N0EmXdq3+0SR3rHvzJX0vbJ3cNU3WhsNvFpm3evmcKNIWR3ny7sZWV05LjtF2FM6TbUIhNdn4ioWwxj3XybJ9EJhjleFvdhU4o/qJdnEwPWCOcKGQEbzhlZTtM87AVwJdSfaCRO84TkSwXaOoVP9NVYwuLHNYbEuBETxnLhdfSKGED6cgG0zNo7OgEc8o7xZe2bhhuERG9MyAQZtBGrTwM+SAVWE7znnefLhUcD2SisRjXEADgJ16207lptv/QNMkupH7L8w0XpH/8AVPzbzWQxmBxFC1RkjR2YP/cFBx+ZKunFEfgZOpWP2zNzIF+EKWErA5256pccbxBHQ+xUG4u9vRQcZIkjSGBBjxmHaCbCLR3aryX08efhP4K4hdt/eMalhAqQRE5ac+KtY7jMH2GvP5oqjI9v3OhRFJsydPnhZaAmcTGWFcNLmL+nt5I+nQDRIGvdf0S7BEDtC5gWm+fDqUccYbdkxE5iekZqjC+JANS/FGRunIg5c7HvuEdsDZwp06jxmYa0m8SdIFiQg2YcRMmZ68vAj0WgotNPCAjUgm/+6PnVdsBvJQEkgTK/V+KFI7sA7zgeFgDaR180lwWN33ECkCecER/3BMPrjC/32Nme0ZAtcwT6oTD4f7LTJtm53IZDnn4qrEKK8xgKWN+JXi9ommL0qYnIQ2fIIehtOb/aZ87kuxWMNWoXO7uQ0RjWgCPNERdXME7VxI0KceOi3Wx8VGGbaZMZd+mixFMcPRa+hTiizhY5wLZHmjEC4uSZX9TV4w1WLZDz/lfOnFbT6sxjTRIDhJItrz91hi6ShEwiDaReuyouK8FEJDqOQX0L6Trb2HgiYt3H4V8+w47K2n0tit2g8iLETOUZe5Klh6YO95sNkuLmGOzxB4FrrX5wo7JoGHAm8yLTE9fl1zY5MmDLSbznEECO8hT2Vm8Hnx9e9AYywEJDxuOk75yGgloiw/xuDl7BIsdb9Td2Rxt0JGfmmQqdp1/8jpqb+kDunVKtqViHExlbvtF9AbyeikHeXraZ3FYNrp7LHdN38ApPidnNH+A8vyndeqZuPA3HK/5QmLpTnfmi1BmLaOCZqIXV19J02K8pqRAKe0nDTwK6dpu4fO5UcIML27zXGWhA2nUkEQCMrC3iofecXb+8d6Z71V9tTFPnCrcnQI3w/wBROaINNvcXM8mmFoh9cUnUCwscHgNAAILTuuLid7OTMZLCvZpmrcNh98wLAZlQWkoo8TVbS2k3E1G1QC0AawJdEE+RS6s5tdrmz2QdNTxjghMfiQxm6LDLoEDgq5Y4HTUcQVQrfqhtVbQerQLSWkXC6MSRmfJaFux6mIAfSa14IMCYfbPOx4oxmBwrGRXo7jrf697mbOj+ERTcXci5mG7TjQef5RTfqFxFoEWmJt3ygNoUaYqOFIuLNC4CfJV0GaQrFjJCAy7EYguuTKAcboqqc0Kc1F3OqpxxXlN1MTdRhdOhlHEtA5ptsr6hbTa5pYXA8wFm2GyLpstMKSbFStVvNZgfryq1/Zazc1BuSOG9oeYCOwf100ucC37YsAXSev6RbTisLMXC81x+ZKlCTRM+oN220tkGAZ3XxbrBHHkhsdig4DK46ifceyyWyttBrDTfMaWkjjE270dR2uwy2TfLegeBGvXxUhRI1G6MMLMyQQTE6DyshcQY8wph+gPiJPqPNQrs7/nkrcSTBAc11RfSdNrhdVqlbiRojNTZT458FWRGp6LwqxlqqGWMuA4ZqAkaTfW/kos8SiN+Mp8VXmQWI2lNRxKLo4xrQAAfAeKEfnGa9PBSVM5WkcSS9xce7ovNyVjBqfWPmi47D6jJRLlgDvNh9EYwhvYMOaTGubf5Vu36cSNd351WY2RtZ2HdvATcE92l7RdG7R+pW1gJaQQPEqEFNco49oiDWy6c9D80UaDTmJlQfVuY1XaLCcj6qWhLAG07UaSYOarbQvmiaoiBJXWUrg5W4RkulbJ3gTqJ1XjhijMUzzuuNYVJMld9zA2Ye8IyFc3DnhPcSqXTzBHJU1XLACcDhrMqDgeS49h4HlmuspnKI5qZzGuJ4meHhdV1Dzn5zVxpxr88VCoB8CnbxBg2Zdg9qllnXHWCExp7UadUkcxVlqtcmpov6of6l5Z0Ly6zIqFufpCrcb2+eK9K888FEmpZTI4QeK6HxYKppsrB6Ka2kTr3lRdykKbqsRYT88VwVAVFyQAZF145LrGG9p6X5qW54lcaf3UGWHxOltrgyctP5VbG3i+avmyqDZcIN7KJA3kW04N5CuY6MieitcwXi2fH8qkPiCcpI+eK6pN2OJCufH5zVlIdnoRnw+Qovqc5lcFURqunWeRJWgi/L5Kiwxn3KDnkLza/G/ebLpzDUOYRUdvZ72Xj4qh1WdD5Kt2IM5nxK85+oK4yFFCpOR3eireJ+BRL7rpcplrFTxnVcVsyIVQXTqnJXguuaoQplZ2F5eXF1S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data:image/jpg;base64,/9j/4AAQSkZJRgABAQAAAQABAAD/2wCEAAkGBhQSERUUExQWFBQWGBgXFxcYGBgXFhoXFxoeGBgYHRcYHCYgFxojHBgUHy8gIycpLCwsFx4xNTAqNSYrLCkBCQoKDgwOGg8PGiwkHyQsLSwwLCwsLCwsLCwsLCwsLCwsLCwsLCwsLCwsLCwsLCwsLCwsLCwsLCwsLCwsLCwsLP/AABEIAP8AxQMBIgACEQEDEQH/xAAbAAACAwEBAQAAAAAAAAAAAAAEBQIDBgEAB//EAD0QAAEDAgMFBwMDAwIGAwEAAAEAAhEDIQQxQQUSUWFxIoGRobHB8AYT0TLh8RQjQlJiBxVygpKiQ1PCM//EABoBAAIDAQEAAAAAAAAAAAAAAAMEAQIFAAb/xAAvEQACAgEDAwMBBwUBAAAAAAABAgARAxIhMQQTQSJRYaEFMnGBkbHBFELR4fAj/9oADAMBAAIRAxEAPwDE7hjVSDIiO9WtEA8lUXa8U9cThjo3J4i/5UsKBuHjP4QjatoU6FWJvolGQ6WHzGg41KfiXSd8RrPPMR7oNrvBE0wHOa7MEgR3qiszQTAF/wApgbGviLE3DmPBA5pfUpyclZReQIJt6LlS1+GcIK4gtwxyE1IU6PaAm1uqufhJMcF6hVBjiMtFbXrxMZm3gqZRoXbzC4j3H38Sh1HduFc871NUb7iIz6aKdQENga58uShE1Bb5kZXCEgSmnRId+eCIEQeEqDKZiJyXKphs6o2emWhAYG0tZ9pKmYB8PVLaiJbWJab3VJoqlUxMgsNIEqpGLHuUNwF0EZ5FWupqDgcxogsKh0NzzaIB4yvV37zhuk+l1XUrnMW5exVtPtO7MxqVSvMYB8CEF8NMwSB7FDEWn05qzEENEDX53q3D0GlupyFs1ULtJZhqqDYanw81VUdBKIrvDTDNNTx/KHbSVwvkwbEDaQZVK8rvthdR+2It3PiH05yGnerqeBc7KPFXUqdhuiOaucwtiDeO5XOVhxOTHrNQN+znC5vGgufBSoYBzv0+dkXUBGp7lz+oIvvHv5Jb+qa4z/TCpyhsioCMokH9Q4oSuTvET75I1uKdvDtGDn84qutd7iA3M5dUzhcs3qi+fD2wIM6j2QeZlcAItmEQQCL/AIUH0Rc5d5hNFYpq+ZV9oag9xXS5o08SvNpE5ZLooE2i/kqHGK9UkO17TgxEchy+XV2Fpy3gBry0Vh2eDlP5/Cv/AKJ27DBMCb6geqTbqcP3VNGMdjIdyJQ8CLHhAgyhnt3jefRSZWmyk+6uqUJXmDVINojn8zUdy3FEuZyUd3ip5ldMCeotbHgfRXOpSo1GWhUKgggS+IlGEXVxwXcM4g39VaXrjacIUeb0i5KpUk5KQxZ3dxg6nVRdwClSo2K47CBTm5UrWDX5ZW1KOmZUgwzEXz5fsudxplUUl94O1cVzcMb8jC8rrkFbmVbG1x3hGy26uqs7MjMKqg8btkQ9ry0boLuYjvzKtk5nYdiIG1xgaqAvnZFnDPI/SR1hROzah/x9Eky77R8uvvKqTLjqPaVZi2f3HHOb5cb34FG4LZtRpktyk8dD+y9i8C6AY0HeICKj6WFymZBlx+k7wAgHSOKsFKTOgPdxXKDASATF/BG0cMWuI5iOGX7hax3WveYNkG5GnQ3uUcvl1J1EC2fzkjaeGtcqeGpgnjz6LO6jBowUN63/ACjnT5gc1nzBsJgjnFk4piIMW4/MwohliOM+XBQc02AJz8OPdC8+bYzbqhcSbQ2YAXbojXW54cpul1SjC0NSp2zFxAE580HWwZJmI081uZdS4lY/Ez8BDZCo+Yoey0+aHTr/AJbblwQuIoBoy4dUoM+8e/pxVQN7LiMlF9CyIDTwyVdRuqNjzXks+YLNg04tvEWEQSIQpf45lM30gX36xxQbgN5xyvZGsA1BlS4F8StjCUTTo81GmSBbwUqZB/SSDwQnYyVQVqEspO7c9ZRIYChKDYdBzhTxNcsHZmY77mfUqjLfEke5kXUwSe15Lyro1Bfez6rytRnalmgbRAFgO/8ACPwVI5T3R88VyjTz+aIjDNgj5xTlXM5mhDMIBqCeCOpbMeRaB3LuEw5JlPtnUBHRBYhZKgtFdLZD7XF+U89eiX7cw+64MNpbMxrlp0WpdtOmCN0F0TcQBOWev7pBt/DmtUY9oO7ZpgyRf90keoVjpuaWDD2zqaRwf0k2pTZUa6CRJ7M3Bg6jggMRhA2sWiwa8c7ZG63eFo7tNrWiAAFlNq0j/UVDGnsLp3pshLgHiL9WitjY7bf5geIwuYA7RtFz4AceSkzZdRudNwH/AE9qOgun+DospM+4RdwF+RyA6oQ/URDv0COsFT1H2hobSoi3TdBrXUxidlUyR4TY87HLRdxjS6kYiQ4SdSE+x+DbXp/caIeBIOpj/E+CV0cOHtIB/UDHXT3VUGN07qruDZ/n6Qp1437TnYihFtGiA3n1+Qu0xFjfLvOZ9URVohtJrv8AJxd4CLIOmC42HfotBXRlJJ23+kU0MGAA3l9W+iW4vD8bT4Js2g507rS6IBi/8ILGNLT22ESOGq8saVjp4nplNgXzFtFuc6fJUBRk5W8le5oOa8ynBEGIV9W8ggxJjcOd8AZ6c9fygsQO1bx+c042ow77SOiWVnZkR7LRRyaaJMgCkSNMQApb8SGxvXz16fhQa7sDkR7rj2qXE7CLQCVUah3rzPmi2CagJyACkKfZl3cdbqWCZmT0HdcoZfa53bINRfXbJJGq6pgriKItzvNlQ56EeaMw7Pnf+6X0nxJkEHxsjdn4sF8EQJgGZz1MZXTBcLzFe2z/AHRNLgaNgeSLxz92mG5F5vzAifUKODp6HKAiNqUf7YIybc9DY+x7kj1BOg1G+mUahczleo52RgDnf5mitn4otLWOkhxME9w1zGd1PZ+EaZrbwLWkgDgRrwvp1Tirs4Go4TBa9jWmJsSRJiNCfFZo6ZiLjhy+qFYJ0s6fz7hLMZhWuLHESXm/TdJHTREteWGoCMhJPdOXTd8EB/UhxbeA2I6Ru+pR3d8YAGxnIiPZO4lrmh9Bum7AcB/ssfISqa+y6VTNsDQiQe/RXOf9kufI3Se0DqY055+Kp2M41pLSGgZNvvActI/OmSvlUMda8H6SuHUo0navrL9hUi2mWmJa4g+V0HsjA773XEN5Z7xn2U8bVayqWtdBf2XZRcgZ6X10TnZuzhSYZMuMFx0sMhyF/EpvEmjCb8/tFsjjLmFf2/vEW09m7wgCHAkmcr+xshsFgGmo1k5kbx5ASQn+0qILSeR81mNn44MqtLgRftEiwGVo0us45HUdsn03ceCAkuOajnbW0WUew0XAs0WA68Euwm1WVnbjmbriJgnea7iMrFc2y4MrkubvB7QWHSRmPQ96U4mmWPFQWhwPQz6ckEAE2eZYLtKNt4EU3kCQ3NvT9rhL98zBHDPOE++pqgc+Bm21uMykzpGd/mSPQPMKGNQHajOw1x0Me/slDBLSOY9E12t+jv8AYpZQJiBFjqB84J7ErMoAi+fSFtjUiHAtPjHNQ+4Bqr3Mdx8lVUpcz4IoxPwRALmxqBbCEPeS0G3T3VL8VGqFcI1Qld5jM+JUDDQkPnFkQo1ivJeDxXkTTF9azc1KhtGSO2R2ngRAt6oQYPnHSMj1TKhgi3tMJdGYMT1BCSzZBNDGABQmywhkhUfUe1mMYKRcGl9ieDdfFR2ZigWk6i5Cw20cYalVz3E6xyCax4xmBN7TLbIcRrzDNpYyrQhrC77ZgmwImxAJsQeyddUWzblfcc4feNwczFhP6t65mCg9m4hrv7L5INm9OHcYjgvf0wY4UzUqbpe0EyMjn5clnZhkxnt+f3EfxFco1CNNhbXrVTWc9r6g+2d46zAECTBtw4JUzbrqYdIDiTbpId62W7o4BlGmWUh2QHQdTbMnjYLHbc2QzelstOZAy4kgaWTPTprem3oXK5zox7ck1+sqq/UNSs+N0SSezoCQAfJvmVY2sQ7skgiLgm0ZwqMLSDGWu52qZYXZ25LnwbW4SOHFH0BjSjaWyZh0+P1nf2kMS7stm8tIP/lKa7Jx/wByi1lQmWkszImBbLkk20a87oGp+eyJ2CQHva7kY5gwT4wjdYCuGxyJj9C3/qAfM0mzabvtuaTvbjiAdSBBGetx4KnYeGgv638TA9UTsfEjty4fqn/1A9lPA2pzlvEuPzoFnsLcNNn+2ol+oKpa17CA5pEskQWnTdPELPVCDSO88HsgQM594lXbd2uatW36R+kecpVToCTHCfnmVduloXcH03UhmKfp8wzZrd+o0PvJvflxRW2dmBjS5kwMxml+y8XuVhwNr6TafnFOdp46AGFhlxIaQWkGNTqAgMumONYYTH7RvT+cEtoPgu7vnJMtons8DwPhnloQlVAZl2thBBvHI5LQ6M0RcT64Xhr/ALmXVq0c1w0zug8VZ9uSRHAImq1g7MHle38pnPl0BR+cywgyO3xsIprgWQtRskIvE0yHEcPgKpbl0RWrdvgSVsqq/JEh/Sgi/NeVofzXkjZj2gTUvrf3A3/G/l8CO2bWLHuBECJjp/J8EHQZvnSMuM+HJRa5zSQePfa0eSSyUTpmjjU6YbRxbmgwb3B79UrZqiWNPfqUHRMlwHOPG3zmnugIGpZn/aOPZWEvpEtcCNIIPT55IutiN8vdnOv4QNCtbpcImi23zgfyu6078Rn7KQDGW83N/wDT2L+7h2Fxl0EGdSDHok23JiYtl/6iPdXfRbjuFhtckdDb1RGJo/cp1GgSQGkdY/nxSWFq1fhX1EJnA7g/H+DMxh6hDhGhy6I81N50uu0cJIHKEuNiYtrwv/MKZqHdnUfCtLpHBUjzMr7VwsGV/HEjj8UTUv8A4m/A3iyo2jj3sZUeJYXNcBPBxtB71HEH+5Ju118/I85CYbUrsq4c0rSYvqCMrfjRXyudlAsGKYUWtZNVPn1PF1Wm1Rwggg7xzW6+lvrepUpVKNWC4DsvEC2RBAzMahYWpR7RaYsb34c+a1td9NlCjWpkQxplo4mcxOYKBkqxYj6ozKaNbSOKrhslxiZju/hVYfGcMzqCh/qY7247QgfPNIqOLNNwI000PcibsDFsaBSGuaXEVhTO+/KchmbZBHbC+pPv1ajn0zvNHYg9kcA4nvM6nRYfEY19R8nM5DQdAt5sLBUsNhd6uQ2o87xbMvjJoDQbGBN+N0plxhU+ZpLmLv7CKvqH/J5cXFxnTKMrJGx7RckQYRO3dqh7iGTFz2uBsBZJLucEbpgRViU6pw2PTcZ08Wd4luQhMvsGC6ctNEA+luAtHHPz9kwqVuwRxB9JVup4Q/8AeIlj+84ih9cvddUNfAI4qVMX6odpM8U3nHIHxK4TQBPuf2EnUbK8ugleSQJjRFzQ4PHlkkXsY/6tCr8A8F8Em5zzJOvmlGHq2go7COEgayL8EvlQb15mmxYkOseY7CtpNnezsBzII91nqdSCD85Iza+0N6GgzEzy+Ql4zyUdHqQermDyVltTHgIMGw42ReFptL23gE9q3p5Jbs/ECAHHL5CbMxwZoHRkNPHRaWZkyJMXGM+DJpQH+DNlsHYgbUc9p/tlgFjfemeFhCcYfZFNmUmYzPBL8PRBY19Jw3SJEWum2HmM5nu7llYxQoj/AHNRyWNmfPPqXZwoV3RO6YcNc9PGURsLYbqpBqgsY4dky2Z0twNwtjjdiUa7g54Lt3s5kC3zRD47Z7KYApwwZ7o6xvc5XO5xjWkM7rlQY2ECP0VS4uju9UPiPoejukNc9riCAefgtJgcRIAce16q+q2yIMzMtgxHsIpqp8F299O1MHUb98ghxJBaZJAN+k28Uvx+NDyfttLGmCW70gc0+/4h4ycfUGYbuNE6dkEx3krKVTlomlFgEwZY2RCa+1XfbawwY19BPzNAG+ZUoVtChIlFMqB7S7Z9c0zvgDe0kTA4gceaYV8VvXJknMlLTbJMaEAiQCLWiyBkG+qNYkJBEHqYAvG/k02njrbkq8JTAmeFj5laTaxG42IHSwFjZI8M1m7d0HoT6IfRZu41tKdZj04bEm8zraxjnGfzirhmBqRYLhj/AFjKLB2XgqHuB/yB/wDKfRPZMQyAXYr4Mze6VdiN7PvBHCH3EXyQ2UDQfuUZXiQZmL6+6Bczn6qxcE/lCpsgHz/iQ+8V1e+3zC8l6hdRjHDvRjqsNnXTqlYNgPmaIL8+nulS5AqPrlIWp6m8z3D1RTpa6/cUFRdG6mu5vCPBUV9MtjncNVEhNAy0+KQ0rGDaE3w+ItGvFMciMi+RNP8ATO29z+089l12Hg7QdCtls53aMcPFfKWVI6L6R9I4g1qAcdDBOu82CD4ZpHLhbuK/tK5aANeY12a89qeM983VOKG8d9t2kZ30MHqiWMMvBEAnTPmpV2S3daBGUaRwCEcd4NO9iB1VksQTC4ZxIIsB4Jj97tR+fmqrwrS1sGO66g9naJnMQPz1XYU0IK5PNznOoz4j/wAQsO5uNquJkE7w7/nks3vW4r6d/wAUNjl1NtZg/wD59l0f6Tl4GfFfLwDFjz/Za2Jg6gxBhpMhVeQICMoOmOiCe6OBn04IzCsLmiMz6IpMgSVasCM8kwpGQOYU8B9K/cZvvr0qTeLifePJcIDDuhwqAWDmyGnmJAMIJ2EexMDGOKqTRblNvT9kgpvgkfJTvEH+w0xm4z5pG1pmdBb2SnSkIx/EyerXViqWCpZMaX07WNP7kNAIloLu0RnkMu+EAYAMjpY+GaJdjXVSwGRujdEE6XLv2T2fq3qsf1mTg6cE+qLalQzDhBmCOEZqmtRJyRm0nA1XECJvGWl1ClVG9xtdcchKBjJ0aXKiLzhX8J6LqIc0AmXEcINoXlXXDhDPNbYKRdcjj+VJroAKvo0wXSb5+JKWbaMAXtCKWDGZ0yRdJ2iGdimg7p4Zq6m2cr9Et8mNKBwIOyeAzi+qLovizkUzZoLCSYjRDPo7sXHeP35J1XXJ908TmzriNGEgzzWr+nMe+nR3WugFxOXQeyx2HrydBI49ycUcW9rQAYAHDv15lL9aW0aVMIMitvzNadtVP9Z8FWds1dHH53JPgsa5070co1XsXiyDugDmfxwWMO7q039YWl9o3O2q1u17ey9/zmr/AKvP2hJsJiiXAGIPC0fsisbiRTZLQJNhbzVGGUNps/rLekC6l20sa6pSeyp22lpkehFs18dfVgnW5y6re4jatRoJ3hYHRvXgvnlbP5qtvoEdA2o3M3qirEUJ7N11wOIPRQDclbSdDh0jwWlFJocJjaLaLYZNQG5de2cydIgQOfJdZBO84y43PzilG/CNovs3olyKj2Jr5jzaQiiyOI9D+yTUqZLJ4EgjqRHVOse+cPT7vKf2S/Zj2im4OyLo+eCRRiqk/MLlXUADBMY2N0axJ6kqLau48f7Ynoc++6JxV6/ICfAT7ql9LfdzuSf3Rh6l3ih2yACX7Qw4ddgm0ylNKlALuqNrHdEB8xoLDnqrK1KQCLZGFZCcY0yzoHa4ndcryIbQIm0rqa1CQAQKnGVLAAE849kfhG9qeR8VRSrQIItxH4XKNYtNvT2Qcl0VAlgyiiJfjacuBHD3U8Owggg63CrNeSJVlDEEOBjIzHwJYhqqcCNVzRVa/wBtrQdbnpkg8fh4hwu05Hhw9V5+0RVsGkH5yROFqQzdc2R7cEljOTGdVfiIw6rk2MW4ig6Q4ZAel5TfZmMFQWzGYPrC4arP/rICs2JhyaW8KT3bkhzgQP0mBmeEeKNZdeDcgY9DbGMcDSl4gZgzHL00UsRTAe4EHiJHJB4TbQZlqZvdWO2zTqVf7rwywuGkgCeHVAXDkd/SIRnVFtjO72g79Vfjb7nQ+KVu+oKArRTfvtGR3S2T35Z6o/E7TZVZEQZmSZtrkFR8eRHBIl0ZWFgxdjmAscJ/xPTgvnVQXPVfUwKW4Zneg9J0Xy/EHtHqVqdE1hon1Q3BlZsei9vKslSK0InDm3R9Ol2GuFxryIS+itDgcM5zGw088uNjc8IQMhoQiswO0m6pOGZycR3D+VRsyCHNcJBM+CY43CCnQDZFnTbK94CV7NE7wmLH50SApgxHvHzehYa7A7zi5pFxHd7qipgHC06R3aquk2owiQSBGUEQb9CnDq0i9uHI93yygs2OgN4HGFyksRRiTGbMAI3QSIJPMyPaVLEHUfAiK2Lg9UK+pmLSdSiAlqud6QdoF9wj+V5VvrbpjNdTVQRJg72P1YT0NvJSZhah/wDjPiR6po1vL8eOaLpFsXB65+qPUXDmKqOy3nPdHfJ8GhMP+SGOzc89fA27/FF4apJIj5zCNw2JBgAWMxI4fCqkUZOtq5mfqYKq2f7ZjiJcPEFRphxyYT0BWtawQXOABGoz6SeEcUtOJNaoKdOYcYJuetpyz6q5qpRcmRjsYoa21xChh6L639s1SA3MEk+DZutq3Z9HDtmGucLk1IJzgTo3oLrGY7tPc4wd4kyBu+EZKq82RGS5qrmq+n/oyg4tdVxAdBANMtjeHCQ6eVkN9dMp0Xso4fcDbucxvacDNg5zhvAHhOnRZfctG8/pvFXUgAIFlawDYlGphRgTqJZ2ibk5ctfVHYYOf+lr3H/bJ9EO4h9SNBbj18/RfQ9m03DDNAd2Y/S1rRYnWLlTpDcyndbH9wzKUtmVd1zj2N0EmXdq3+0SR3rHvzJX0vbJ3cNU3WhsNvFpm3evmcKNIWR3ny7sZWV05LjtF2FM6TbUIhNdn4ioWwxj3XybJ9EJhjleFvdhU4o/qJdnEwPWCOcKGQEbzhlZTtM87AVwJdSfaCRO84TkSwXaOoVP9NVYwuLHNYbEuBETxnLhdfSKGED6cgG0zNo7OgEc8o7xZe2bhhuERG9MyAQZtBGrTwM+SAVWE7znnefLhUcD2SisRjXEADgJ16207lptv/QNMkupH7L8w0XpH/8AVPzbzWQxmBxFC1RkjR2YP/cFBx+ZKunFEfgZOpWP2zNzIF+EKWErA5256pccbxBHQ+xUG4u9vRQcZIkjSGBBjxmHaCbCLR3aryX08efhP4K4hdt/eMalhAqQRE5ac+KtY7jMH2GvP5oqjI9v3OhRFJsydPnhZaAmcTGWFcNLmL+nt5I+nQDRIGvdf0S7BEDtC5gWm+fDqUccYbdkxE5iekZqjC+JANS/FGRunIg5c7HvuEdsDZwp06jxmYa0m8SdIFiQg2YcRMmZ68vAj0WgotNPCAjUgm/+6PnVdsBvJQEkgTK/V+KFI7sA7zgeFgDaR180lwWN33ECkCecER/3BMPrjC/32Nme0ZAtcwT6oTD4f7LTJtm53IZDnn4qrEKK8xgKWN+JXi9ommL0qYnIQ2fIIehtOb/aZ87kuxWMNWoXO7uQ0RjWgCPNERdXME7VxI0KceOi3Wx8VGGbaZMZd+mixFMcPRa+hTiizhY5wLZHmjEC4uSZX9TV4w1WLZDz/lfOnFbT6sxjTRIDhJItrz91hi6ShEwiDaReuyouK8FEJDqOQX0L6Trb2HgiYt3H4V8+w47K2n0tit2g8iLETOUZe5Klh6YO95sNkuLmGOzxB4FrrX5wo7JoGHAm8yLTE9fl1zY5MmDLSbznEECO8hT2Vm8Hnx9e9AYywEJDxuOk75yGgloiw/xuDl7BIsdb9Td2Rxt0JGfmmQqdp1/8jpqb+kDunVKtqViHExlbvtF9AbyeikHeXraZ3FYNrp7LHdN38ApPidnNH+A8vyndeqZuPA3HK/5QmLpTnfmi1BmLaOCZqIXV19J02K8pqRAKe0nDTwK6dpu4fO5UcIML27zXGWhA2nUkEQCMrC3iofecXb+8d6Z71V9tTFPnCrcnQI3w/wBROaINNvcXM8mmFoh9cUnUCwscHgNAAILTuuLid7OTMZLCvZpmrcNh98wLAZlQWkoo8TVbS2k3E1G1QC0AawJdEE+RS6s5tdrmz2QdNTxjghMfiQxm6LDLoEDgq5Y4HTUcQVQrfqhtVbQerQLSWkXC6MSRmfJaFux6mIAfSa14IMCYfbPOx4oxmBwrGRXo7jrf697mbOj+ERTcXci5mG7TjQef5RTfqFxFoEWmJt3ygNoUaYqOFIuLNC4CfJV0GaQrFjJCAy7EYguuTKAcboqqc0Kc1F3OqpxxXlN1MTdRhdOhlHEtA5ptsr6hbTa5pYXA8wFm2GyLpstMKSbFStVvNZgfryq1/Zazc1BuSOG9oeYCOwf100ucC37YsAXSev6RbTisLMXC81x+ZKlCTRM+oN220tkGAZ3XxbrBHHkhsdig4DK46ifceyyWyttBrDTfMaWkjjE270dR2uwy2TfLegeBGvXxUhRI1G6MMLMyQQTE6DyshcQY8wph+gPiJPqPNQrs7/nkrcSTBAc11RfSdNrhdVqlbiRojNTZT458FWRGp6LwqxlqqGWMuA4ZqAkaTfW/kos8SiN+Mp8VXmQWI2lNRxKLo4xrQAAfAeKEfnGa9PBSVM5WkcSS9xce7ovNyVjBqfWPmi47D6jJRLlgDvNh9EYwhvYMOaTGubf5Vu36cSNd351WY2RtZ2HdvATcE92l7RdG7R+pW1gJaQQPEqEFNco49oiDWy6c9D80UaDTmJlQfVuY1XaLCcj6qWhLAG07UaSYOarbQvmiaoiBJXWUrg5W4RkulbJ3gTqJ1XjhijMUzzuuNYVJMld9zA2Ye8IyFc3DnhPcSqXTzBHJU1XLACcDhrMqDgeS49h4HlmuspnKI5qZzGuJ4meHhdV1Dzn5zVxpxr88VCoB8CnbxBg2Zdg9qllnXHWCExp7UadUkcxVlqtcmpov6of6l5Z0Ly6zIqFufpCrcb2+eK9K888FEmpZTI4QeK6HxYKppsrB6Ka2kTr3lRdykKbqsRYT88VwVAVFyQAZF145LrGG9p6X5qW54lcaf3UGWHxOltrgyctP5VbG3i+avmyqDZcIN7KJA3kW04N5CuY6MieitcwXi2fH8qkPiCcpI+eK6pN2OJCufH5zVlIdnoRnw+Qovqc5lcFURqunWeRJWgi/L5Kiwxn3KDnkLza/G/ebLpzDUOYRUdvZ72Xj4qh1WdD5Kt2IM5nxK85+oK4yFFCpOR3eireJ+BRL7rpcplrFTxnVcVsyIVQXTqnJXguuaoQplZ2F5eXF1S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2" name="Picture 8" descr="http://t2.gstatic.com/images?q=tbn:ANd9GcRX0FTVO1fH0sGBAekbDMUvkJ3DgUiRzHzuc3knSxawSP2KRVf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85728"/>
            <a:ext cx="2714644" cy="2019303"/>
          </a:xfrm>
          <a:prstGeom prst="rect">
            <a:avLst/>
          </a:prstGeom>
          <a:noFill/>
        </p:spPr>
      </p:pic>
      <p:pic>
        <p:nvPicPr>
          <p:cNvPr id="31754" name="Picture 10" descr="http://t3.gstatic.com/images?q=tbn:ANd9GcS-LITTBNdgc_rEKojF5NYlYxpZVl-DD6UJEyYEHSaD9XhZkap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1500174"/>
            <a:ext cx="3000396" cy="4214842"/>
          </a:xfrm>
          <a:prstGeom prst="rect">
            <a:avLst/>
          </a:prstGeom>
          <a:noFill/>
        </p:spPr>
      </p:pic>
      <p:pic>
        <p:nvPicPr>
          <p:cNvPr id="31756" name="Picture 12" descr="http://t3.gstatic.com/images?q=tbn:ANd9GcQc3R-4mBSZdmsIPJAYqvvNZHtEDnqk5OHL0ECxW08cOMEYGC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256"/>
            <a:ext cx="2286016" cy="2371726"/>
          </a:xfrm>
          <a:prstGeom prst="rect">
            <a:avLst/>
          </a:prstGeom>
          <a:noFill/>
        </p:spPr>
      </p:pic>
      <p:pic>
        <p:nvPicPr>
          <p:cNvPr id="31758" name="Picture 14" descr="http://t0.gstatic.com/images?q=tbn:ANd9GcSpYHyPwP_45RMud5jg5hvZhM4KFd-t3Zj7XNX4dgbq8VDuPBO0h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143380"/>
            <a:ext cx="2690816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3.gstatic.com/images?q=tbn:ANd9GcQ_ttvrhI2oBYODT5WjnJBZjThTppoqpgJqFfBHFHoKDOp2v6b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1971675" cy="3214710"/>
          </a:xfrm>
          <a:prstGeom prst="rect">
            <a:avLst/>
          </a:prstGeom>
          <a:noFill/>
        </p:spPr>
      </p:pic>
      <p:pic>
        <p:nvPicPr>
          <p:cNvPr id="24580" name="Picture 4" descr="http://t2.gstatic.com/images?q=tbn:ANd9GcQpc0kBG2fQtJuW7bTiW23vt7jX7hIVsepQET-iqodkba4xsgx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57166"/>
            <a:ext cx="4000528" cy="6072230"/>
          </a:xfrm>
          <a:prstGeom prst="rect">
            <a:avLst/>
          </a:prstGeom>
          <a:noFill/>
        </p:spPr>
      </p:pic>
      <p:pic>
        <p:nvPicPr>
          <p:cNvPr id="24582" name="Picture 6" descr="http://t3.gstatic.com/images?q=tbn:ANd9GcTtSmkbgomS4dEEFmZelC5lnaOPaM6aS03Cb5K2YQszdbt48Ld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1214422"/>
            <a:ext cx="214314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agios-icon.ru/images/content/agios/801/21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-387424"/>
            <a:ext cx="5619750" cy="76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«На исканье правды вечной…»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608138" indent="-439738">
              <a:buNone/>
            </a:pPr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pPr marL="1168400" indent="0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Синтезировать знания, полученные обучающимися на уроках духовно-нравственных дисциплин.</a:t>
            </a:r>
          </a:p>
          <a:p>
            <a:pPr marL="1168400" indent="0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2.Подвести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осмыслению системы христианских ценностей </a:t>
            </a:r>
            <a:r>
              <a:rPr lang="ru-RU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русича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жившего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14-17 веках.</a:t>
            </a:r>
            <a:endParaRPr lang="ru-RU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168400" indent="0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3.Развивать компетенции учащихся в исследовательской и проектной деятельности.</a:t>
            </a:r>
          </a:p>
          <a:p>
            <a:pPr marL="1168400" indent="0">
              <a:buNone/>
            </a:pP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4.Формировать патриотические качества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подростков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ХХ</a:t>
            </a: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века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примере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истинно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гражданских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образцов </a:t>
            </a:r>
            <a:r>
              <a:rPr lang="ru-RU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Древней Руси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obory.ru/pic/02350/02386_20130921_201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390986" cy="61500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5" y="785794"/>
          <a:ext cx="7858182" cy="5357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4"/>
                <a:gridCol w="2619394"/>
                <a:gridCol w="2619394"/>
              </a:tblGrid>
              <a:tr h="1615045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</a:t>
                      </a:r>
                      <a:r>
                        <a:rPr lang="ru-RU" baseline="0" dirty="0" smtClean="0"/>
                        <a:t> (сфера жизни людей)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Материальные</a:t>
                      </a:r>
                      <a:r>
                        <a:rPr lang="ru-RU" baseline="0" dirty="0" smtClean="0"/>
                        <a:t> ценности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Духовные ценности</a:t>
                      </a:r>
                      <a:endParaRPr lang="ru-RU" dirty="0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«Оружейники»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ЩИТ, ШЛЕМ, КОЛЬЧУГА, МЕЧ, СТРЕЛА,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МИР, ОТЕЧЕСТВО, ДОМ, ОЧАГ,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«Историки»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ОРУЖИЕ,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ИКОНА, КРЕСТ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ПАТРИОТИЗМ,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ЖЕРТВЕННОСТЬ, ВЕРА, ЛЮБОВЬ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«Летописцы»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КЕЛЬЯ, ИКОНА, КНИГА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ПАТРИОТИЗМ,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ОТЕЧЕСТВО, ВЕРА, КРАСОТА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«Иконописцы»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ИКОНА,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ХРАМ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ЧИСТОТА,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СВЯТОСТЬ, ВЕРА, ПРАВДА, КРАСОТА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Поэт В.Фирсов: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Россия!</a:t>
            </a:r>
          </a:p>
          <a:p>
            <a:pPr>
              <a:buNone/>
            </a:pPr>
            <a:r>
              <a:rPr lang="ru-RU" dirty="0" smtClean="0"/>
              <a:t>Не искать иного слова,</a:t>
            </a:r>
          </a:p>
          <a:p>
            <a:pPr>
              <a:buNone/>
            </a:pPr>
            <a:r>
              <a:rPr lang="ru-RU" dirty="0" smtClean="0"/>
              <a:t>Иной судьбы на целом свете нет.</a:t>
            </a:r>
          </a:p>
          <a:p>
            <a:pPr>
              <a:buNone/>
            </a:pPr>
            <a:r>
              <a:rPr lang="ru-RU" dirty="0" smtClean="0"/>
              <a:t>Ты вся – сплошное поле Куликово</a:t>
            </a:r>
          </a:p>
          <a:p>
            <a:pPr>
              <a:buNone/>
            </a:pPr>
            <a:r>
              <a:rPr lang="ru-RU" dirty="0" smtClean="0"/>
              <a:t>На протяженье многих сотен 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дом: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создания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«проектного продукта»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–альбома  «Жив я памятью, памятью Родины» -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написать эссе.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1.Изменились ли христианские ценности в наши дни?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2. Изменились ли мы и как вернуть утраченное?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«На исканье правды вечной и </a:t>
            </a:r>
            <a:r>
              <a:rPr lang="ru-RU" sz="7200" smtClean="0">
                <a:latin typeface="Times New Roman" pitchFamily="18" charset="0"/>
                <a:cs typeface="Times New Roman" pitchFamily="18" charset="0"/>
              </a:rPr>
              <a:t>душевной красоты…»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/>
          <a:lstStyle/>
          <a:p>
            <a:r>
              <a:rPr lang="ru-RU" dirty="0" smtClean="0"/>
              <a:t>Эпиграфы к уроку: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722438"/>
            <a:ext cx="4038600" cy="4525962"/>
          </a:xfrm>
        </p:spPr>
        <p:txBody>
          <a:bodyPr>
            <a:normAutofit/>
          </a:bodyPr>
          <a:lstStyle/>
          <a:p>
            <a:pPr marL="450850" indent="0">
              <a:buNone/>
            </a:pPr>
            <a:r>
              <a:rPr lang="ru-RU" sz="2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свет – к свободе            бесконечной</a:t>
            </a:r>
          </a:p>
          <a:p>
            <a:pPr marL="447675" indent="317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Из-под рабства суеты,</a:t>
            </a:r>
          </a:p>
          <a:p>
            <a:pPr marL="447675" indent="317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исканье правды вечной</a:t>
            </a:r>
          </a:p>
          <a:p>
            <a:pPr marL="447675" indent="317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душевной красоты.</a:t>
            </a:r>
          </a:p>
          <a:p>
            <a:pPr algn="r">
              <a:buNone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А.Н.Майков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1722438"/>
            <a:ext cx="4038600" cy="4525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Вера спасёт, вера животворит.</a:t>
            </a: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В.И. Даль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5" y="785794"/>
          <a:ext cx="7858182" cy="5357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4"/>
                <a:gridCol w="2619394"/>
                <a:gridCol w="2619394"/>
              </a:tblGrid>
              <a:tr h="1615045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</a:t>
                      </a:r>
                      <a:r>
                        <a:rPr lang="ru-RU" baseline="0" dirty="0" smtClean="0"/>
                        <a:t> (сфера жизни людей)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Материальные</a:t>
                      </a:r>
                      <a:r>
                        <a:rPr lang="ru-RU" baseline="0" dirty="0" smtClean="0"/>
                        <a:t> ценности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Духовные ценности</a:t>
                      </a:r>
                      <a:endParaRPr lang="ru-RU" dirty="0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«Оружейники»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«Историки»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«Летописцы»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5701">
                <a:tc>
                  <a:txBody>
                    <a:bodyPr/>
                    <a:lstStyle/>
                    <a:p>
                      <a:r>
                        <a:rPr lang="ru-RU" dirty="0" smtClean="0"/>
                        <a:t>«Иконописцы»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-partners.google.com/images?q=tbn:ANd9GcQlzuBMhaNlujw0CRuF6DGKQ6lqGqtXVdE8gyAXEQ_i1A-iiMn026cSveg:http://images01.olx.ru/ui/7/98/34/1286630313_127489434_1-----12866303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1714512" cy="3071834"/>
          </a:xfrm>
          <a:prstGeom prst="rect">
            <a:avLst/>
          </a:prstGeom>
          <a:noFill/>
        </p:spPr>
      </p:pic>
      <p:pic>
        <p:nvPicPr>
          <p:cNvPr id="1028" name="Picture 4" descr="http://images-partners.google.com/images?q=tbn:ANd9GcSyy6EE7AruNiBxSVt7J355KcE2VwFBzrT_iY3NbfZY_v6k0l1QQ8DOU8ND:http://lg.fishup.ru/files/55/2c/bb/lg_16832331_MG_4665.jpg?v=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1714488"/>
            <a:ext cx="1785950" cy="2643206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QKy_pqWI6o3yrA3RAaslx4X1CkcbsaoNuweXfpqUtK-MnZLvZ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928670"/>
            <a:ext cx="4786346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lovyanskie_chi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57166"/>
            <a:ext cx="2600325" cy="3810000"/>
          </a:xfrm>
          <a:prstGeom prst="rect">
            <a:avLst/>
          </a:prstGeom>
          <a:noFill/>
        </p:spPr>
      </p:pic>
      <p:pic>
        <p:nvPicPr>
          <p:cNvPr id="1030" name="Picture 6" descr="Shernigovskiy_shl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21997"/>
            <a:ext cx="2714644" cy="3721383"/>
          </a:xfrm>
          <a:prstGeom prst="rect">
            <a:avLst/>
          </a:prstGeom>
          <a:noFill/>
        </p:spPr>
      </p:pic>
      <p:pic>
        <p:nvPicPr>
          <p:cNvPr id="1034" name="Picture 10" descr="Baydana_Borisa_Goduno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85728"/>
            <a:ext cx="2000265" cy="3929090"/>
          </a:xfrm>
          <a:prstGeom prst="rect">
            <a:avLst/>
          </a:prstGeom>
          <a:noFill/>
        </p:spPr>
      </p:pic>
      <p:pic>
        <p:nvPicPr>
          <p:cNvPr id="1036" name="Picture 12" descr="Romanskiy_ti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4698608"/>
            <a:ext cx="2928958" cy="1949850"/>
          </a:xfrm>
          <a:prstGeom prst="rect">
            <a:avLst/>
          </a:prstGeom>
          <a:noFill/>
        </p:spPr>
      </p:pic>
      <p:pic>
        <p:nvPicPr>
          <p:cNvPr id="1038" name="Picture 14" descr="Drevnerusskiy_chit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572008"/>
            <a:ext cx="2428892" cy="2071702"/>
          </a:xfrm>
          <a:prstGeom prst="rect">
            <a:avLst/>
          </a:prstGeom>
          <a:noFill/>
        </p:spPr>
      </p:pic>
      <p:pic>
        <p:nvPicPr>
          <p:cNvPr id="1040" name="Picture 16" descr="kopye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1" y="4786322"/>
            <a:ext cx="221457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1.gstatic.com/images?q=tbn:ANd9GcRAHGDIITJz3xybF6dw5UjZLnt6stRE-5spEqapM-dSdXeekyk9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715304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lastinchitie_dospeh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290"/>
            <a:ext cx="471490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585858"/>
      </a:dk1>
      <a:lt1>
        <a:sysClr val="window" lastClr="FCFCFC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249</TotalTime>
  <Words>495</Words>
  <Application>Microsoft Office PowerPoint</Application>
  <PresentationFormat>Экран (4:3)</PresentationFormat>
  <Paragraphs>89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Яркая</vt:lpstr>
      <vt:lpstr>Интегрированный урок по курсам: «Литература», «Православная культура», «История», «Народные умельцы»</vt:lpstr>
      <vt:lpstr>Тема урока: «На исканье правды вечной…»</vt:lpstr>
      <vt:lpstr>Тема урока:</vt:lpstr>
      <vt:lpstr>Эпиграфы к уроку: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Поэт В.Фирсов:</vt:lpstr>
      <vt:lpstr>Задание на дом: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по курсам: «Живое слово», «Православная культура», «История», «Народные умельцы»</dc:title>
  <dc:creator>Сергей</dc:creator>
  <cp:lastModifiedBy>Vladimir aka punsh</cp:lastModifiedBy>
  <cp:revision>30</cp:revision>
  <dcterms:created xsi:type="dcterms:W3CDTF">2011-10-18T20:20:40Z</dcterms:created>
  <dcterms:modified xsi:type="dcterms:W3CDTF">2016-08-13T17:13:48Z</dcterms:modified>
</cp:coreProperties>
</file>