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6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87579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25786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68646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281599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92543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98298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0689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54401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01670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985604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58663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A10CD0D0-6E64-4CD7-8F8A-4B3998958B61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0D421CE-5422-48A0-AF43-C6E48EEF4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42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asscraft.com/ru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asscraft.com/ru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Электрические явления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187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Зависимость силы тока от напряжения.</a:t>
            </a:r>
          </a:p>
        </p:txBody>
      </p:sp>
      <p:pic>
        <p:nvPicPr>
          <p:cNvPr id="4" name="Объект 3" descr="C:\Users\Стася\Desktop\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763" y="1962957"/>
            <a:ext cx="5110343" cy="4254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02030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Зависимость силы тока от сопротивления.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5762" y="2233114"/>
            <a:ext cx="4826571" cy="411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16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826" y="1947453"/>
            <a:ext cx="8253629" cy="2686892"/>
          </a:xfrm>
        </p:spPr>
        <p:txBody>
          <a:bodyPr>
            <a:noAutofit/>
          </a:bodyPr>
          <a:lstStyle/>
          <a:p>
            <a:pPr algn="ctr"/>
            <a:r>
              <a:rPr lang="ru-RU" sz="6000" dirty="0"/>
              <a:t>Знание законов электрических явлений мне даёт…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797" y="3253326"/>
            <a:ext cx="3269239" cy="360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66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lasscraft - образовательная ролевая онлайн-игра | nitforyou.com | Яндекс 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4" y="204537"/>
            <a:ext cx="10609179" cy="596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5531" y="6267629"/>
            <a:ext cx="3499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https://www.classcraft.com/ru/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970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8416" y="2479249"/>
            <a:ext cx="8533584" cy="1609344"/>
          </a:xfrm>
        </p:spPr>
        <p:txBody>
          <a:bodyPr/>
          <a:lstStyle/>
          <a:p>
            <a:pPr algn="ctr"/>
            <a:r>
              <a:rPr lang="ru-RU" dirty="0" smtClean="0"/>
              <a:t>Спасибо за урок! =)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1776"/>
            <a:ext cx="5834806" cy="584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55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4918641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 урока: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повторение и систематизация знаний </a:t>
            </a:r>
            <a:r>
              <a:rPr lang="ru-RU" dirty="0" smtClean="0"/>
              <a:t>по теме «Электрические явления».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236" y="4023587"/>
            <a:ext cx="3002557" cy="283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89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0630" y="2354996"/>
            <a:ext cx="10058400" cy="160934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...Ум заключается не только в знании, но и в умении прилагать знание на деле.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6265" y="4655126"/>
            <a:ext cx="10058400" cy="72736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200" dirty="0" smtClean="0"/>
              <a:t>Аристотель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1319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lasscraft - образовательная ролевая онлайн-игра | nitforyou.com | Яндекс 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4" y="204537"/>
            <a:ext cx="10609179" cy="596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5531" y="6267629"/>
            <a:ext cx="3499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https://www.classcraft.com/ru/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9240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9" y="540325"/>
            <a:ext cx="3607724" cy="45096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077" y="3189787"/>
            <a:ext cx="4422520" cy="33168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309252"/>
            <a:ext cx="3962400" cy="241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563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145473"/>
            <a:ext cx="10058400" cy="1948503"/>
          </a:xfrm>
        </p:spPr>
        <p:txBody>
          <a:bodyPr/>
          <a:lstStyle/>
          <a:p>
            <a:pPr algn="ctr"/>
            <a:r>
              <a:rPr lang="ru-RU" dirty="0" smtClean="0"/>
              <a:t>Начала электроники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0448" y="1752311"/>
            <a:ext cx="6252152" cy="486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61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/>
              <a:t>Изучение зависимости сопротивления реальных проводников от их геометрических параметров и удельных сопротивлений материалов.</a:t>
            </a:r>
          </a:p>
        </p:txBody>
      </p:sp>
      <p:pic>
        <p:nvPicPr>
          <p:cNvPr id="4" name="Объект 3" descr="C:\Users\Стася\Desktop\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278" y="2310061"/>
            <a:ext cx="5757540" cy="41869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7934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Исследование сопротивлений проводников при последовательном соединении.</a:t>
            </a:r>
          </a:p>
        </p:txBody>
      </p:sp>
      <p:pic>
        <p:nvPicPr>
          <p:cNvPr id="4" name="Объект 3" descr="C:\Users\Стася\Desktop\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882" y="2628514"/>
            <a:ext cx="7932637" cy="27327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820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Исследование сопротивлений проводников при параллельном соединении.</a:t>
            </a:r>
          </a:p>
        </p:txBody>
      </p:sp>
      <p:pic>
        <p:nvPicPr>
          <p:cNvPr id="4" name="Объект 3" descr="C:\Users\Стася\Desktop\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35" y="2180603"/>
            <a:ext cx="4429026" cy="4489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8427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41</TotalTime>
  <Words>85</Words>
  <Application>Microsoft Office PowerPoint</Application>
  <PresentationFormat>Широкоэкранный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Cambria</vt:lpstr>
      <vt:lpstr>Rockwell</vt:lpstr>
      <vt:lpstr>Rockwell Condensed</vt:lpstr>
      <vt:lpstr>Wingdings</vt:lpstr>
      <vt:lpstr>Дерево</vt:lpstr>
      <vt:lpstr>Электрические явления</vt:lpstr>
      <vt:lpstr>Цель урока: повторение и систематизация знаний по теме «Электрические явления».</vt:lpstr>
      <vt:lpstr>...Ум заключается не только в знании, но и в умении прилагать знание на деле. </vt:lpstr>
      <vt:lpstr>Презентация PowerPoint</vt:lpstr>
      <vt:lpstr>Презентация PowerPoint</vt:lpstr>
      <vt:lpstr>Начала электроники</vt:lpstr>
      <vt:lpstr>Изучение зависимости сопротивления реальных проводников от их геометрических параметров и удельных сопротивлений материалов.</vt:lpstr>
      <vt:lpstr>Исследование сопротивлений проводников при последовательном соединении.</vt:lpstr>
      <vt:lpstr>Исследование сопротивлений проводников при параллельном соединении.</vt:lpstr>
      <vt:lpstr>Зависимость силы тока от напряжения.</vt:lpstr>
      <vt:lpstr>Зависимость силы тока от сопротивления.</vt:lpstr>
      <vt:lpstr>Знание законов электрических явлений мне даёт…</vt:lpstr>
      <vt:lpstr>Презентация PowerPoint</vt:lpstr>
      <vt:lpstr>Спасибо за урок! =)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Электрические явления</dc:title>
  <dc:creator>Стася</dc:creator>
  <cp:lastModifiedBy>Стася</cp:lastModifiedBy>
  <cp:revision>5</cp:revision>
  <dcterms:created xsi:type="dcterms:W3CDTF">2021-03-31T18:40:50Z</dcterms:created>
  <dcterms:modified xsi:type="dcterms:W3CDTF">2021-03-31T19:22:43Z</dcterms:modified>
</cp:coreProperties>
</file>