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7" r:id="rId5"/>
    <p:sldId id="272" r:id="rId6"/>
    <p:sldId id="266" r:id="rId7"/>
    <p:sldId id="265" r:id="rId8"/>
    <p:sldId id="262" r:id="rId9"/>
    <p:sldId id="261" r:id="rId10"/>
    <p:sldId id="270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18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vetlica-mama-blogger.ru/&#1087;&#1086;-&#1089;&#1090;&#1088;&#1072;&#1085;&#1080;&#1094;&#1072;&#1084;-&#1076;&#1077;&#1090;&#1089;&#1082;&#1080;&#1093;-&#1082;&#1085;&#1080;&#1075;/&#1089;&#1082;&#1072;&#1079;&#1082;&#1080;-&#1076;&#1083;&#1103;-&#1076;&#1077;&#1090;&#1077;&#1081;-&#1095;&#1080;&#1090;&#1072;&#1090;&#1100;-&#1089;-&#1082;&#1072;&#1088;&#1090;&#1080;&#1085;&#1082;&#1072;&#1084;&#1080;/&#1088;&#1091;&#1089;&#1089;&#1082;&#1080;&#1077;-&#1085;&#1072;&#1088;&#1086;&#1076;&#1085;&#1099;&#1077;-&#1089;&#1082;&#1072;&#1079;&#1082;&#1080;/&#1089;&#1082;&#1072;&#1079;&#1082;&#1072;-&#1090;&#1077;&#1088;&#1077;&#1084;&#1086;&#1082;-&#1088;&#1091;&#1089;&#1089;&#1082;&#1072;&#1103;-&#1085;&#1072;&#1088;&#1086;&#1076;&#1085;&#1072;&#1103;-&#1089;-&#1082;&#1072;&#1088;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70800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76103" y="940526"/>
            <a:ext cx="5473337" cy="230832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Словарный урок</a:t>
            </a:r>
          </a:p>
          <a:p>
            <a:pPr algn="ctr"/>
            <a:r>
              <a:rPr lang="ru-RU" sz="4800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«В гостях у сказки»</a:t>
            </a:r>
          </a:p>
          <a:p>
            <a:pPr algn="ctr"/>
            <a:r>
              <a:rPr lang="ru-RU" sz="4800" b="1" i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для 1 класса.</a:t>
            </a:r>
            <a:endParaRPr lang="ru-RU" sz="4800" b="1" i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C00000"/>
              </a:solidFill>
              <a:latin typeface="Arno Pro Smbd SmText" panose="02020702040506020403" pitchFamily="18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Irina1\Desktop\342_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338" y="2396038"/>
            <a:ext cx="1780766" cy="208887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55371" y="3500845"/>
            <a:ext cx="441524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Бабак</a:t>
            </a:r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Ирина Алексеевна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начальных классов</a:t>
            </a:r>
          </a:p>
          <a:p>
            <a:pPr algn="ctr"/>
            <a:r>
              <a:rPr lang="ru-RU" sz="2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Караичевская</a:t>
            </a:r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ООШ – филиал МБОУ </a:t>
            </a:r>
            <a:r>
              <a:rPr lang="ru-RU" sz="2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Солонецкой</a:t>
            </a:r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СОШ 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1266" name="Picture 2" descr="C:\Users\Irina1\Desktop\0036-030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646" y="597354"/>
            <a:ext cx="3902982" cy="458205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32412" y="5277394"/>
            <a:ext cx="485938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Владимир Иванович Даль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(1801 – 1872)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67" name="Picture 3" descr="C:\Users\Irina1\Desktop\91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8976" y="1358536"/>
            <a:ext cx="3396343" cy="33963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17995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02229" y="1672046"/>
            <a:ext cx="5355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https://fishki.net/1746572-vladimir-ivanovich-dal.html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972491" y="1084217"/>
            <a:ext cx="3063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Использованные материалы: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8355" y="2063930"/>
            <a:ext cx="60872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https://yandex.ru/clck/jsredir?from=yandex.ru%3Bimages%2Fsearch%3Bimages%3B%3B&amp;text=&amp;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515291" y="2743201"/>
            <a:ext cx="53427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http://www.knigo-poisk.ru/persons/in/228965/?s=date&amp;p=26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67543" y="3540033"/>
            <a:ext cx="61134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https://svetlica-mama-blogger.ru/</a:t>
            </a:r>
            <a:r>
              <a:rPr lang="ru-RU" dirty="0" err="1" smtClean="0">
                <a:hlinkClick r:id="rId3"/>
              </a:rPr>
              <a:t>по-страницам-детских-книг</a:t>
            </a:r>
            <a:r>
              <a:rPr lang="ru-RU" dirty="0" smtClean="0">
                <a:hlinkClick r:id="rId3"/>
              </a:rPr>
              <a:t>/</a:t>
            </a:r>
            <a:r>
              <a:rPr lang="ru-RU" dirty="0" err="1" smtClean="0">
                <a:hlinkClick r:id="rId3"/>
              </a:rPr>
              <a:t>сказки-для-детей-читать-с-картинками</a:t>
            </a:r>
            <a:r>
              <a:rPr lang="ru-RU" dirty="0" smtClean="0">
                <a:hlinkClick r:id="rId3"/>
              </a:rPr>
              <a:t>/</a:t>
            </a:r>
            <a:r>
              <a:rPr lang="ru-RU" dirty="0" err="1" smtClean="0">
                <a:hlinkClick r:id="rId3"/>
              </a:rPr>
              <a:t>русские-народные-сказки</a:t>
            </a:r>
            <a:r>
              <a:rPr lang="ru-RU" dirty="0" smtClean="0">
                <a:hlinkClick r:id="rId3"/>
              </a:rPr>
              <a:t>/</a:t>
            </a:r>
            <a:r>
              <a:rPr lang="ru-RU" dirty="0" err="1" smtClean="0">
                <a:hlinkClick r:id="rId3"/>
              </a:rPr>
              <a:t>сказка-теремок-русская-народная-с-кар</a:t>
            </a:r>
            <a:r>
              <a:rPr lang="ru-RU" dirty="0" smtClean="0">
                <a:hlinkClick r:id="rId3"/>
              </a:rPr>
              <a:t>.</a:t>
            </a:r>
            <a:r>
              <a:rPr lang="en-US" dirty="0" smtClean="0">
                <a:hlinkClick r:id="rId3"/>
              </a:rPr>
              <a:t>html</a:t>
            </a:r>
            <a:r>
              <a:rPr lang="en-US" dirty="0" smtClean="0"/>
              <a:t>?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632857" y="4728754"/>
            <a:ext cx="52251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https://razvi-tie.ru/masha-i-medved-russkaya-narodnaya-skazka.html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21799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050" name="Picture 2" descr="C:\Users\Irina1\Desktop\57c69f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1879" y="646451"/>
            <a:ext cx="4411617" cy="489581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704822" y="5473337"/>
            <a:ext cx="37343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https://online-puzzle.ru/own_puzzle#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21799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051" name="Picture 3" descr="C:\Users\Irina1\Desktop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0012" y="596808"/>
            <a:ext cx="6579326" cy="370087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361555" y="4480560"/>
            <a:ext cx="44208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М_дведь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1799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3074" name="Picture 2" descr="C:\Users\Irina1\Desktop\328072-raznoe-orfograficheskiy-slovar-russkogo-yazyka-dlya-shkolnik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97881">
            <a:off x="994002" y="935628"/>
            <a:ext cx="3488087" cy="4968784"/>
          </a:xfrm>
          <a:prstGeom prst="rect">
            <a:avLst/>
          </a:prstGeom>
          <a:noFill/>
        </p:spPr>
      </p:pic>
      <p:pic>
        <p:nvPicPr>
          <p:cNvPr id="3075" name="Picture 3" descr="C:\Users\Irina1\Desktop\10036888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50274">
            <a:off x="4898572" y="927464"/>
            <a:ext cx="3211243" cy="49080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1799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2290" name="Picture 2" descr="C:\Users\Irina1\Desktop\319439a459aa9635ed11fd0c870261a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9581" y="1596798"/>
            <a:ext cx="3600450" cy="2617787"/>
          </a:xfrm>
          <a:prstGeom prst="rect">
            <a:avLst/>
          </a:prstGeom>
          <a:noFill/>
        </p:spPr>
      </p:pic>
      <p:pic>
        <p:nvPicPr>
          <p:cNvPr id="12291" name="Picture 3" descr="C:\Users\Irina1\Desktop\34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830" y="949044"/>
            <a:ext cx="4153987" cy="2469314"/>
          </a:xfrm>
          <a:prstGeom prst="rect">
            <a:avLst/>
          </a:prstGeom>
          <a:noFill/>
        </p:spPr>
      </p:pic>
      <p:pic>
        <p:nvPicPr>
          <p:cNvPr id="12292" name="Picture 4" descr="C:\Users\Irina1\Desktop\36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1806" y="3899800"/>
            <a:ext cx="3922892" cy="23319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1799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4098" name="Picture 2" descr="C:\Users\Irina1\Desktop\12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516" y="543939"/>
            <a:ext cx="2877638" cy="2791309"/>
          </a:xfrm>
          <a:prstGeom prst="rect">
            <a:avLst/>
          </a:prstGeom>
          <a:noFill/>
        </p:spPr>
      </p:pic>
      <p:pic>
        <p:nvPicPr>
          <p:cNvPr id="4099" name="Picture 3" descr="C:\Users\Irina1\Desktop\12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4786" y="587828"/>
            <a:ext cx="2510516" cy="2410095"/>
          </a:xfrm>
          <a:prstGeom prst="rect">
            <a:avLst/>
          </a:prstGeom>
          <a:noFill/>
        </p:spPr>
      </p:pic>
      <p:pic>
        <p:nvPicPr>
          <p:cNvPr id="4100" name="Picture 4" descr="C:\Users\Irina1\Desktop\12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09607" y="569176"/>
            <a:ext cx="2799261" cy="2530532"/>
          </a:xfrm>
          <a:prstGeom prst="rect">
            <a:avLst/>
          </a:prstGeom>
          <a:noFill/>
        </p:spPr>
      </p:pic>
      <p:pic>
        <p:nvPicPr>
          <p:cNvPr id="7" name="Picture 2" descr="C:\Users\Irina1\Desktop\12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41663" y="3526970"/>
            <a:ext cx="3116845" cy="2518411"/>
          </a:xfrm>
          <a:prstGeom prst="rect">
            <a:avLst/>
          </a:prstGeom>
          <a:noFill/>
        </p:spPr>
      </p:pic>
      <p:pic>
        <p:nvPicPr>
          <p:cNvPr id="8" name="Picture 2" descr="C:\Users\Irina1\Desktop\127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38451" y="3344091"/>
            <a:ext cx="2979495" cy="27649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179952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7" name="Picture 2" descr="C:\Users\Irina1\Desktop\12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0809" y="620487"/>
            <a:ext cx="3687534" cy="2950027"/>
          </a:xfrm>
          <a:prstGeom prst="rect">
            <a:avLst/>
          </a:prstGeom>
          <a:noFill/>
        </p:spPr>
      </p:pic>
      <p:pic>
        <p:nvPicPr>
          <p:cNvPr id="8" name="Picture 3" descr="C:\Users\Irina1\Desktop\12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7402" y="3466675"/>
            <a:ext cx="3543844" cy="2991004"/>
          </a:xfrm>
          <a:prstGeom prst="rect">
            <a:avLst/>
          </a:prstGeom>
          <a:noFill/>
        </p:spPr>
      </p:pic>
      <p:pic>
        <p:nvPicPr>
          <p:cNvPr id="9" name="Picture 3" descr="C:\Users\Irina1\Desktop\12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401" y="535444"/>
            <a:ext cx="3360964" cy="33139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1799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8194" name="Picture 2" descr="C:\Users\Irina1\Desktop\57ac77fb47f5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458" y="759567"/>
            <a:ext cx="2991394" cy="3838015"/>
          </a:xfrm>
          <a:prstGeom prst="rect">
            <a:avLst/>
          </a:prstGeom>
          <a:noFill/>
        </p:spPr>
      </p:pic>
      <p:pic>
        <p:nvPicPr>
          <p:cNvPr id="8195" name="Picture 3" descr="C:\Users\Irina1\Desktop\97851707892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2566" y="778692"/>
            <a:ext cx="2526375" cy="3884749"/>
          </a:xfrm>
          <a:prstGeom prst="rect">
            <a:avLst/>
          </a:prstGeom>
          <a:noFill/>
        </p:spPr>
      </p:pic>
      <p:pic>
        <p:nvPicPr>
          <p:cNvPr id="8196" name="Picture 4" descr="C:\Users\Irina1\Desktop\61781511_bolshoy-tolkovyiy-slovar-russkogo-yazyika-as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6015" y="2235294"/>
            <a:ext cx="2612092" cy="36865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1799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9218" name="Picture 2" descr="C:\Users\Irina1\Desktop\b0a6029c-c417-11da-b8aa-b68e546278c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038" y="668292"/>
            <a:ext cx="2073275" cy="3117850"/>
          </a:xfrm>
          <a:prstGeom prst="rect">
            <a:avLst/>
          </a:prstGeom>
          <a:noFill/>
        </p:spPr>
      </p:pic>
      <p:pic>
        <p:nvPicPr>
          <p:cNvPr id="9219" name="Picture 3" descr="C:\Users\Irina1\Desktop\загруженно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2423" y="668021"/>
            <a:ext cx="3011624" cy="4565596"/>
          </a:xfrm>
          <a:prstGeom prst="rect">
            <a:avLst/>
          </a:prstGeom>
          <a:noFill/>
        </p:spPr>
      </p:pic>
      <p:pic>
        <p:nvPicPr>
          <p:cNvPr id="5" name="Picture 2" descr="C:\Users\Irina1\Desktop\1614583B_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54486" y="3507378"/>
            <a:ext cx="2928256" cy="2928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17995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</TotalTime>
  <Words>62</Words>
  <Application>Microsoft Office PowerPoint</Application>
  <PresentationFormat>Экран (4:3)</PresentationFormat>
  <Paragraphs>16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Irina1</cp:lastModifiedBy>
  <cp:revision>28</cp:revision>
  <dcterms:created xsi:type="dcterms:W3CDTF">2013-11-19T05:52:05Z</dcterms:created>
  <dcterms:modified xsi:type="dcterms:W3CDTF">2021-10-12T11:25:20Z</dcterms:modified>
</cp:coreProperties>
</file>