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3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2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3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33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8315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92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655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819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14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60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09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5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1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10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4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0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38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B3D08A-F8CB-465C-9AAE-69E7ACF30F8B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8D198-4307-4EAE-B262-8EA389AD3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466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7882022" cy="1981199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МНОГОУГОЛЬНИКИ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229200"/>
            <a:ext cx="32004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</a:t>
            </a:r>
            <a:r>
              <a:rPr lang="ru-RU" i="1" dirty="0" smtClean="0">
                <a:solidFill>
                  <a:srgbClr val="FF0000"/>
                </a:solidFill>
              </a:rPr>
              <a:t>Костина Ирина Анатольевна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793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Знакомимся с многоугольниками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6" descr="Элементарная математика: теория и практика - страница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08349"/>
            <a:ext cx="8280920" cy="2532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 пожаловать в королевство Многоугольников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32856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Однажды в королевство Многоугольников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постучались:</a:t>
            </a:r>
          </a:p>
          <a:p>
            <a:pPr>
              <a:buFontTx/>
              <a:buNone/>
            </a:pPr>
            <a:endParaRPr lang="ru-RU" dirty="0">
              <a:solidFill>
                <a:schemeClr val="folHlink"/>
              </a:solidFill>
            </a:endParaRPr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39552" y="3284984"/>
          <a:ext cx="1728787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CorelDRAW" r:id="rId3" imgW="10772851" imgH="10432288" progId="CorelDRAW.Graphic.12">
                  <p:embed/>
                </p:oleObj>
              </mc:Choice>
              <mc:Fallback>
                <p:oleObj name="CorelDRAW" r:id="rId3" imgW="10772851" imgH="10432288" progId="CorelDRAW.Graphic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284984"/>
                        <a:ext cx="1728787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779912" y="3356992"/>
          <a:ext cx="1728787" cy="159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orelDRAW" r:id="rId5" imgW="6452006" imgH="5952541" progId="CorelDRAW.Graphic.12">
                  <p:embed/>
                </p:oleObj>
              </mc:Choice>
              <mc:Fallback>
                <p:oleObj name="CorelDRAW" r:id="rId5" imgW="6452006" imgH="5952541" progId="CorelDRAW.Graphic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356992"/>
                        <a:ext cx="1728787" cy="159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804248" y="3284984"/>
          <a:ext cx="1871663" cy="155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CorelDRAW" r:id="rId7" imgW="5514035" imgH="4569968" progId="CorelDRAW.Graphic.12">
                  <p:embed/>
                </p:oleObj>
              </mc:Choice>
              <mc:Fallback>
                <p:oleObj name="CorelDRAW" r:id="rId7" imgW="5514035" imgH="4569968" progId="CorelDRAW.Graphic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3284984"/>
                        <a:ext cx="1871663" cy="155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232248" y="4948185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 из них не пропустили в королевство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Сформулируйте определение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многоугольника.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углов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вершин, сторон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каждой фигуры?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9"/>
          <p:cNvSpPr>
            <a:spLocks noChangeArrowheads="1"/>
          </p:cNvSpPr>
          <p:nvPr/>
        </p:nvSpPr>
        <p:spPr bwMode="auto">
          <a:xfrm>
            <a:off x="683568" y="2060848"/>
            <a:ext cx="1905000" cy="1752600"/>
          </a:xfrm>
          <a:prstGeom prst="hexagon">
            <a:avLst>
              <a:gd name="adj" fmla="val 27174"/>
              <a:gd name="vf" fmla="val 11547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4067944" y="4797152"/>
            <a:ext cx="1600200" cy="1524000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732240" y="1844824"/>
            <a:ext cx="1676400" cy="1524000"/>
          </a:xfrm>
          <a:prstGeom prst="rtTriangle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635896" y="2276872"/>
            <a:ext cx="1800200" cy="10081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187624" y="4941168"/>
            <a:ext cx="11430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400800" y="5105400"/>
            <a:ext cx="17526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каждый многоугольник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- другому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5652120" y="3933056"/>
            <a:ext cx="1584325" cy="2304108"/>
          </a:xfrm>
          <a:prstGeom prst="diamond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818391" y="3712170"/>
            <a:ext cx="2808535" cy="252028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2411760" y="1844824"/>
            <a:ext cx="1575048" cy="144016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137757" y="2031504"/>
            <a:ext cx="1752600" cy="1066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фигуры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899592" y="1412776"/>
            <a:ext cx="1655763" cy="216024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364088" y="1484784"/>
            <a:ext cx="3168650" cy="1944688"/>
          </a:xfrm>
          <a:prstGeom prst="flowChartPunchedCard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1403623" y="3738809"/>
            <a:ext cx="2303463" cy="1944688"/>
          </a:xfrm>
          <a:prstGeom prst="pentagon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932040" y="4243635"/>
            <a:ext cx="3168352" cy="935037"/>
          </a:xfrm>
          <a:prstGeom prst="homePlate">
            <a:avLst>
              <a:gd name="adj" fmla="val 82767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330</TotalTime>
  <Words>53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Ион</vt:lpstr>
      <vt:lpstr>CorelDRAW</vt:lpstr>
      <vt:lpstr>МНОГОУГОЛЬНИКИ</vt:lpstr>
      <vt:lpstr>Знакомимся с многоугольниками </vt:lpstr>
      <vt:lpstr>Добро пожаловать в королевство Многоугольников! </vt:lpstr>
      <vt:lpstr>Сколько углов, вершин, сторон у каждой фигуры?</vt:lpstr>
      <vt:lpstr>Назови каждый многоугольник  по - другому</vt:lpstr>
      <vt:lpstr>            Назови фигуры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Знакомимся с многоугольниками</dc:title>
  <dc:creator>CЕРГЕЙ</dc:creator>
  <cp:lastModifiedBy>Дом</cp:lastModifiedBy>
  <cp:revision>17</cp:revision>
  <dcterms:created xsi:type="dcterms:W3CDTF">2014-10-06T13:36:43Z</dcterms:created>
  <dcterms:modified xsi:type="dcterms:W3CDTF">2019-09-29T20:55:10Z</dcterms:modified>
</cp:coreProperties>
</file>