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316" r:id="rId3"/>
    <p:sldId id="317" r:id="rId4"/>
    <p:sldId id="318" r:id="rId5"/>
    <p:sldId id="330" r:id="rId6"/>
    <p:sldId id="293" r:id="rId7"/>
    <p:sldId id="320" r:id="rId8"/>
    <p:sldId id="319" r:id="rId9"/>
    <p:sldId id="315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1" r:id="rId20"/>
    <p:sldId id="339" r:id="rId21"/>
    <p:sldId id="332" r:id="rId22"/>
    <p:sldId id="336" r:id="rId23"/>
    <p:sldId id="333" r:id="rId24"/>
    <p:sldId id="337" r:id="rId25"/>
    <p:sldId id="338" r:id="rId26"/>
    <p:sldId id="334" r:id="rId27"/>
    <p:sldId id="335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8" r:id="rId37"/>
    <p:sldId id="349" r:id="rId38"/>
    <p:sldId id="350" r:id="rId39"/>
    <p:sldId id="351" r:id="rId40"/>
    <p:sldId id="352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167" autoAdjust="0"/>
  </p:normalViewPr>
  <p:slideViewPr>
    <p:cSldViewPr>
      <p:cViewPr varScale="1">
        <p:scale>
          <a:sx n="59" d="100"/>
          <a:sy n="59" d="100"/>
        </p:scale>
        <p:origin x="-16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A9F407-8E14-4E90-8AB1-66200955B89C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01DE512-85B8-4744-A7B9-DA2AC44D5E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csdfmuseum.ru/names/142-%D0%B0%D1%80%D0%BA%D0%B0%D0%B4%D0%B8%D0%B9-%D0%BB%D0%B5%D0%B2%D0%B8%D1%82%D0%B0%D0%B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E%D0%B2%D0%B5%D1%82%D1%81%D0%BA%D0%BE%D0%B5_%D1%80%D0%B0%D1%81%D1%81%D0%BB%D0%B5%D0%B4%D0%BE%D0%B2%D0%B0%D0%BD%D0%B8%D0%B5_%D0%9A%D0%B0%D1%82%D1%8B%D0%BD%D1%81%D0%BA%D0%BE%D0%B3%D0%BE_%D0%B4%D0%B5%D0%BB%D0%B0_(1943%E2%80%941944)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sdfmuseum.ru/names/142-%D0%B0%D1%80%D0%BA%D0%B0%D0%B4%D0%B8%D0%B9-%D0%BB%D0%B5%D0%B2%D0%B8%D1%82%D0%B0%D0%BD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36712"/>
            <a:ext cx="8085584" cy="514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219200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«Фотокорреспонденты периода Великой Отечественной войны</a:t>
            </a:r>
            <a:r>
              <a:rPr lang="ru-RU" sz="4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04864"/>
            <a:ext cx="7488832" cy="413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39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Борис Ярославцев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199" y="2132856"/>
            <a:ext cx="3810097" cy="3963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военного фотокорреспондента Бориса Николаевича Ярославцева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фотоаппаратом «Лейка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251" y="1377461"/>
            <a:ext cx="4019595" cy="508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18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войны фотокорреспондент газеты «Во славу Родины» в Кишиневе. С войсками Южного фронта он участвовал в обороне Одессы и Сталинграда. С осени 1942 года  переведен на Западный (впоследствии 2-й Белорусский) фронт, работал в газете 49-й армии «За Родину». Борис Николаевич участвовал в освобождении Минска, Могилева, Рославля и других белорусских городов, сел, деревень.</a:t>
            </a:r>
            <a:br>
              <a:rPr lang="ru-RU" sz="5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войсками фронта Ярославцев освобождал Польшу, Восточную Пруссию, участвовал во взятии Кенигсберга, форсировании реки Одер. В победном мае 1945 года — в Берлине. Награжден орденами Красной Звезды, Отечественной войны II степени, медалями «За боевые заслуги» и «За победу над Германией».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30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7941568" cy="51845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81291" y="6137920"/>
            <a:ext cx="7941568" cy="72008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3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22 июня 1941-го. Дети прячутся от бомбежки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21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Савин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00808"/>
            <a:ext cx="4684183" cy="342555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017" y="2924944"/>
            <a:ext cx="3237783" cy="323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6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2656"/>
            <a:ext cx="8328691" cy="45776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15719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Атака советской конницы. Фото: Михаил Савин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9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40" y="809183"/>
            <a:ext cx="7128792" cy="45365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21920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 освобожденного города Жиздра — Рая и Гена Щегловы. 1943 год. Фото: Михаил Савин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74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88" y="404664"/>
            <a:ext cx="7931224" cy="594841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35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00808"/>
            <a:ext cx="6768752" cy="48573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«Кинооператоры периода Великой Отечественной войны»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71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34" y="1988840"/>
            <a:ext cx="3538736" cy="44422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Сергей Гусев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556792"/>
            <a:ext cx="4629835" cy="410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43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568" y="764704"/>
            <a:ext cx="8229600" cy="12192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1"/>
                </a:solidFill>
                <a:effectLst/>
              </a:rPr>
              <a:t>Б</a:t>
            </a:r>
            <a:r>
              <a:rPr lang="ru-RU" sz="2800" dirty="0" smtClean="0">
                <a:solidFill>
                  <a:schemeClr val="bg1"/>
                </a:solidFill>
                <a:effectLst/>
              </a:rPr>
              <a:t>лагодаря </a:t>
            </a:r>
            <a:r>
              <a:rPr lang="ru-RU" sz="2800" dirty="0">
                <a:solidFill>
                  <a:schemeClr val="bg1"/>
                </a:solidFill>
                <a:effectLst/>
              </a:rPr>
              <a:t>кому мы имеем сегодня  достоверные данные о событиях военной поры, чьими глазами мы видим прошедшую </a:t>
            </a:r>
            <a:r>
              <a:rPr lang="ru-RU" sz="2800" dirty="0" smtClean="0">
                <a:solidFill>
                  <a:schemeClr val="bg1"/>
                </a:solidFill>
                <a:effectLst/>
              </a:rPr>
              <a:t>войну?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348880"/>
            <a:ext cx="5904656" cy="391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50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40871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биография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Гусев Сергей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Евтеевич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(02 (14) октября 1897, дер.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Паткино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(ныне Раменский р-он Московской обл.) — 25 сентября 1984, Москва). Заслуженный деятель искусств РСФСР (1958); Лауреат Сталинской (Государственной) премии (1951). Член 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РКП(б)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 1918 года. Член СК СССР с 1957 года.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1909 году окончил сельскую школу.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июля 1910 по июль 1911 — ученик в магазине-пекарне Конькова в удельном селе Люберцы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июля 1911 по февраль 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1913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ученик продавца в магазине Глухарева в Москве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кино с 1913 года. Работал рассыльным в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киноконторе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«А.С. Штерн и Кº» американского представительства фирмы «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Сельуж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эдженси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1914 года работал в кинофирме 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А.О. </a:t>
            </a:r>
            <a:r>
              <a:rPr lang="ru-RU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Дранкова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u="sng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А.Г.Талдыкина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 1912 году А.Г. Талдыкин и А.О. Дранков учредили А/О </a:t>
            </a:r>
            <a:r>
              <a:rPr lang="ru-RU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Торговй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дом «А. Талдыкин, А. Дранков и Ко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Позже работал киномехаником, проявщиком кинооператора 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Николая </a:t>
            </a:r>
            <a:r>
              <a:rPr lang="ru-RU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Феофановича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Козлоского</a:t>
            </a:r>
            <a:r>
              <a:rPr lang="ru-RU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1915 — 1916 — проявщик в лаборатории Наума Кагана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83566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годы Великой Отечественной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войны руководил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работой фронтовых киногрупп, снимал боевые эпизоды и события.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Съёмки мастера вошли в фильмы о первомайских парадах 1947—1949 годов.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48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457200" y="332656"/>
            <a:ext cx="4258816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Фронтовой кинооператор в годы </a:t>
            </a:r>
            <a:r>
              <a:rPr lang="ru-RU" sz="20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Отечественной войны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Руководил работой фронтовых киногрупп.</a:t>
            </a:r>
            <a:r>
              <a:rPr lang="ru-RU" sz="20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РККА с июня 1941 года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Звание: батальонный комиссар. Служил в  Политуправление Северо-Западного фронта (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ПолитУ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СЗФ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июня 1941 — старший политрук, зам. начальника киногруппы Северо-Западного фронта;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 — сентябрь 1941 — снимал в партизанском отряде;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декабре 1941 — организатор (совместно с нач. киногруппы Южного фронта </a:t>
            </a:r>
            <a:r>
              <a:rPr lang="ru-RU" sz="20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Кузнецовым </a:t>
            </a:r>
            <a:r>
              <a:rPr lang="ru-RU" sz="20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А.Г.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эвакуации Центральной студии кинохроники в Куйбышев (ныне Самара);</a:t>
            </a: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20080"/>
            <a:ext cx="4176464" cy="61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830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089847"/>
            <a:ext cx="4516866" cy="32403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5893" y="1628800"/>
            <a:ext cx="8173307" cy="1944216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ай</a:t>
            </a:r>
            <a:r>
              <a:rPr lang="ru-RU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сентябрь 1942 — оператор, начальник киногруппы Северо-Западного фронта</a:t>
            </a:r>
            <a:r>
              <a:rPr lang="ru-RU" sz="32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2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боевой вылазкой партизан. С. Гусев и корреспондент газеты _Красная звезда_ С. Лоскутов.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43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3367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руководителя фронтовых киногрупп и кинооператора принимал участие в боевых операциях в составе Северо-Западного фронта:</a:t>
            </a:r>
          </a:p>
          <a:p>
            <a:pPr marL="0" indent="0">
              <a:buNone/>
            </a:pP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Оборонительная операция в Литве и Латвии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Период: с 22.06.1941 по 03.07.1941 г</a:t>
            </a:r>
            <a:r>
              <a:rPr lang="ru-RU" sz="1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sz="1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Оборонительная операция 8 А в Эстонии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Период: с 08.07.1941 по 28.08.1941 г</a:t>
            </a:r>
            <a:r>
              <a:rPr lang="ru-RU" sz="1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sz="1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Контрудар по группировке противника в районе Сольцы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Период: c 15.07.1941 по 20.07.1941 г.;</a:t>
            </a:r>
            <a:b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2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Контрудары </a:t>
            </a: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1200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холмской</a:t>
            </a: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старорусской группировкам немецких войск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Период: c 08.08.1941 по 23.08.1941 г.;</a:t>
            </a:r>
          </a:p>
          <a:p>
            <a:pPr marL="0" indent="0">
              <a:buNone/>
            </a:pP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Оборонительная операция на </a:t>
            </a:r>
            <a:r>
              <a:rPr lang="ru-RU" sz="11200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демянском</a:t>
            </a: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направлении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Период: c 06.09.1941 по 26.09.1941 г.;</a:t>
            </a:r>
            <a:b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2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Старорусская </a:t>
            </a: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наступательная операция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Период: c 07.01.1942 по 18.01.1942 г.;</a:t>
            </a:r>
          </a:p>
          <a:p>
            <a:pPr marL="0" indent="0">
              <a:buNone/>
            </a:pP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Торопецко-Холмская наступательная операция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Период: c 09.01.1942 по 29.01.1942 г.;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8658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033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наступление по окружению </a:t>
            </a:r>
            <a:r>
              <a:rPr lang="ru-RU" sz="11200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демянской</a:t>
            </a: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группировки немцев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Период: c 13.02.1942 по 19.03.1942 г.;</a:t>
            </a:r>
          </a:p>
          <a:p>
            <a:pPr marL="0" indent="0">
              <a:buNone/>
            </a:pP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Северо-Западного фронта против </a:t>
            </a:r>
            <a:r>
              <a:rPr lang="ru-RU" sz="11200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демянской</a:t>
            </a: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группировки немцев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Период: c 13.02.1942 по 14.05.1942 г.;</a:t>
            </a:r>
          </a:p>
          <a:p>
            <a:pPr marL="0" indent="0">
              <a:buNone/>
            </a:pP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Бои 1-й ударной и 11-й армии по отражению противника, стремившегося деблокировать группировку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Период: c 20.03.1942 по 14.05.1942 г.;</a:t>
            </a:r>
          </a:p>
          <a:p>
            <a:pPr marL="0" indent="0">
              <a:buNone/>
            </a:pP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Операция Северо-Западного фронта по ликвидации </a:t>
            </a:r>
            <a:r>
              <a:rPr lang="ru-RU" sz="11200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Демянского</a:t>
            </a: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плацдарма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Период: c 15.02.1943 по 01.03.1943 г.;</a:t>
            </a:r>
          </a:p>
          <a:p>
            <a:pPr marL="0" indent="0">
              <a:buNone/>
            </a:pPr>
            <a:r>
              <a:rPr lang="ru-RU" sz="11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Наступательные бои Северо-Западного фронта в районе Старая Русса</a:t>
            </a:r>
            <a:r>
              <a:rPr lang="ru-RU" sz="1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Период: c 04.03.1943 по 17.03.1943 г..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6771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16832"/>
            <a:ext cx="7704855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ноябрь 1942 — заместитель начальника, июль 1944 — июль 1946 — начальник отдела местной кинохроники Главного управления по производству хроникально-</a:t>
            </a:r>
            <a:r>
              <a:rPr lang="ru-RU" sz="27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доументальных</a:t>
            </a: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фильмов Комитета по делам </a:t>
            </a:r>
            <a:r>
              <a:rPr lang="ru-RU" sz="27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киноматографии</a:t>
            </a: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7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12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Звания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1958 — Заслуженный деятель искусств РСФСР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1929 — Золотые часы и оружие (От Военного Совета за активное участие в боях на КВЖД)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1939 — Орден Красной Звезды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1939 — Орден Полярной звезды (Монголия) (МНР; сентябрь 1939 года)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1939 — Орден Трудового Красного Знамени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1942 — Орден Красного Знамени (Приказ подразделения № 820 от 04.07.1942; Издан: ВС СЗФ)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1943 — Медаль «Партизану Отечественной войны» I степени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1945 — Медаль «За доблестный труд в Великой Отечественной войне 1941—1945 гг.»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1945 — Медаль «За победу над Германией в Великой Отечественной войне 1941—1945 гг.»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1950 — Орден Трудового Красного Знамени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1951 — Сталинская премия (за фильм «Победа китайского народа» (1950))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1952 — Орден Полярной звезды (Монголия) (МНР; 09 июля 1952 года)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89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949" y="1524000"/>
            <a:ext cx="3642101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Левитан </a:t>
            </a:r>
            <a:r>
              <a:rPr lang="ru-RU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Аркадий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8092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5333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31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биография</a:t>
            </a:r>
            <a:r>
              <a:rPr lang="ru-RU" sz="27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Аркадий Юлианович (Юрьевич) Левитан</a:t>
            </a: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(09 (22) сентября 1911, Орёл — 23 января 2006, Москва). Заслуженный деятель искусств РСФСР (1979). Член КПСС с 1959. Член СК СССР — СК России с 1957 года.[</a:t>
            </a:r>
            <a:r>
              <a:rPr lang="ru-RU" sz="2700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1</a:t>
            </a: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b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кино с 1929 года. Работал помощником Юго-Западного отделения «Совкино» в Орле. </a:t>
            </a:r>
            <a:b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первой половине 1930 — осветитель на кинофабрике «Межрабпомфильм».</a:t>
            </a:r>
            <a:b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июня 1931 — асс. оператора, с августа 1934 — оператор на Московской кинофабрике «Союзкино» / киностудии «Мосфильм». </a:t>
            </a:r>
            <a:b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10 июля  — оператор Московской (затем Центральной) студии КИНОХРОНИКИ.</a:t>
            </a:r>
            <a:b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1939 году окончил 2 курса кинооператорского факультета ВГИКа.</a:t>
            </a:r>
            <a:r>
              <a:rPr lang="ru-RU" dirty="0">
                <a:solidFill>
                  <a:schemeClr val="bg1"/>
                </a:solidFill>
                <a:effectLst/>
              </a:rPr>
              <a:t/>
            </a:r>
            <a:br>
              <a:rPr lang="ru-RU" dirty="0">
                <a:solidFill>
                  <a:schemeClr val="bg1"/>
                </a:solidFill>
                <a:effectLst/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620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645024"/>
            <a:ext cx="7924800" cy="1371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Ю. Чернов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«Военные корреспонденты»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2717383" cy="361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71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695" y="4509120"/>
            <a:ext cx="8569737" cy="3168352"/>
          </a:xfrm>
        </p:spPr>
        <p:txBody>
          <a:bodyPr>
            <a:normAutofit fontScale="92500" lnSpcReduction="10000"/>
          </a:bodyPr>
          <a:lstStyle/>
          <a:p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Фронтовой кинооператор в годы Великой Отечественной войны</a:t>
            </a:r>
            <a:r>
              <a:rPr lang="ru-RU" sz="3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Входил в состав фронтовых киногрупп на </a:t>
            </a:r>
            <a:r>
              <a:rPr lang="ru-RU" sz="35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Южном</a:t>
            </a:r>
            <a:r>
              <a:rPr lang="ru-RU" sz="3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Северо-Кавказском, </a:t>
            </a:r>
            <a:r>
              <a:rPr lang="ru-RU" sz="35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1-м Белорусском</a:t>
            </a:r>
            <a:r>
              <a:rPr lang="ru-RU" sz="35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фронтах и Черноморской группы войск.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2242592" cy="35646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145" y="332657"/>
            <a:ext cx="578128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187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36" y="2276872"/>
            <a:ext cx="7620000" cy="37909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63272" cy="216024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23 мая 1942 — оператор киногруппы Южного фронта;</a:t>
            </a:r>
            <a:b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1943 — оператор киногруппы Северо-Кавказского фронта, Черноморской группы войск;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5101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856" y="2348880"/>
            <a:ext cx="7115944" cy="418061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060576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1944 году входил как оператор в состав </a:t>
            </a:r>
            <a:r>
              <a:rPr lang="ru-RU" sz="2700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Специальной комиссии по установлению и расследованию обстоятельств расстрела военнопленных польских офицеров в Катынском лесу</a:t>
            </a: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(близ Смоленска)[</a:t>
            </a:r>
            <a:r>
              <a:rPr lang="ru-RU" sz="2700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2</a:t>
            </a: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]; киносъёмки проводились 18-24 января 1944 г.[</a:t>
            </a:r>
            <a:r>
              <a:rPr lang="ru-RU" sz="2700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3</a:t>
            </a: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b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апреля по май 1945  — оператор киногруппы 1-го Белорусского фронта.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158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527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Съёмки А. Левитана вошли в документальные фильмы: «Кавказ» (1943), «</a:t>
            </a:r>
            <a:r>
              <a:rPr lang="ru-RU" sz="41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Берлин</a:t>
            </a:r>
            <a:r>
              <a:rPr lang="ru-RU" sz="4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(1945), «</a:t>
            </a:r>
            <a:r>
              <a:rPr lang="ru-RU" sz="41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Парад Победы</a:t>
            </a:r>
            <a:r>
              <a:rPr lang="ru-RU" sz="4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(1945).</a:t>
            </a:r>
            <a:br>
              <a:rPr lang="ru-RU" sz="4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Награждлен</a:t>
            </a:r>
            <a:r>
              <a:rPr lang="ru-RU" sz="4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орденами: </a:t>
            </a:r>
            <a:r>
              <a:rPr lang="ru-RU" sz="41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Отечетсвенной</a:t>
            </a:r>
            <a:r>
              <a:rPr lang="ru-RU" sz="4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войны II степени (1985), «За гражданские заслуги» (Болгария).</a:t>
            </a:r>
          </a:p>
          <a:p>
            <a:pPr marL="0" indent="0">
              <a:buNone/>
            </a:pPr>
            <a:r>
              <a:rPr lang="ru-RU" sz="4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1945 по август 1983 — оператор Центральной студии документальных фильмов (ЦСДФ</a:t>
            </a:r>
            <a:r>
              <a:rPr lang="ru-RU" sz="41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endParaRPr lang="ru-RU" sz="4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1964 году был награжден Золотой медалью МКФ в Лейпциге (ГДР) за документальный фильм «Катюша» (режиссер</a:t>
            </a:r>
            <a:r>
              <a:rPr lang="ru-RU" sz="41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В. </a:t>
            </a:r>
            <a:r>
              <a:rPr lang="ru-RU" sz="4100" b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Лисакович</a:t>
            </a:r>
            <a:r>
              <a:rPr lang="ru-RU" sz="4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 автор сценария: </a:t>
            </a:r>
            <a:r>
              <a:rPr lang="ru-RU" sz="41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Смирнов</a:t>
            </a:r>
            <a:r>
              <a:rPr lang="ru-RU" sz="4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4100" dirty="0"/>
              <a:t/>
            </a:r>
            <a:br>
              <a:rPr lang="ru-RU" sz="4100" dirty="0"/>
            </a:br>
            <a:endParaRPr lang="ru-RU" sz="4100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5101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5832475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Звания</a:t>
            </a:r>
            <a:br>
              <a:rPr lang="ru-RU" sz="31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1979 — Заслуженный деятель искусств РСФСР</a:t>
            </a:r>
            <a:b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br>
              <a:rPr lang="ru-RU" sz="31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1964 — Международный фестиваль документального и анимационного кино в Лейпциге (Золотая медаль за фильм «Катюша» (1964))</a:t>
            </a:r>
            <a:b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1966 — 2-й Всесоюзный кинофестиваль (Киев, 1966) (Первая премия за фильм «Катюша» (1964))</a:t>
            </a:r>
            <a:b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1985 — Орден Отечественной войны II степени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908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556520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«Карикатуристы периода Великой Отечественной войны»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08920"/>
            <a:ext cx="6330280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3798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Вязников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22583" t="10667" r="49575" b="24941"/>
          <a:stretch/>
        </p:blipFill>
        <p:spPr bwMode="auto">
          <a:xfrm>
            <a:off x="2813938" y="1524000"/>
            <a:ext cx="3516123" cy="457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75404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7931224" cy="4680495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Гаврилович Вязников родился 12 мая 1909 года. В начале Великой Отечественной войны выступил одним из инициаторов создания в Свердловске агитационной витрины «Окна сатиры». В 1942 году добровольцем ушел на фронт, работал художником в армейских газетах.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6047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12776"/>
            <a:ext cx="7643192" cy="4683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рошел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армией весь путь войны: от первых тяжелых и трагических ее лет до блистательного триумфа – Дня Победы; работал художником в армейских газетах, выполнил ряд патриотических плакатов: «Будет морда бита у Гитлера бандита!» (1941), «Бешеной собаке – штык в живот! Раздавит фашистов советский народ!» (1941), «Освободи!» (1943), «Отомсти!», «По логову зверя – огонь», «Суд идет!» и другие.</a:t>
            </a:r>
          </a:p>
        </p:txBody>
      </p:sp>
    </p:spTree>
    <p:extLst>
      <p:ext uri="{BB962C8B-B14F-4D97-AF65-F5344CB8AC3E}">
        <p14:creationId xmlns:p14="http://schemas.microsoft.com/office/powerpoint/2010/main" val="1969754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65" y="242478"/>
            <a:ext cx="4467143" cy="31325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54" y="980728"/>
            <a:ext cx="3622611" cy="54154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924944"/>
            <a:ext cx="3053593" cy="370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466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509120"/>
            <a:ext cx="8229600" cy="1219200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Вое́нный корреспонде́нт</a:t>
            </a:r>
            <a:r>
              <a:rPr lang="ru-RU" sz="4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журналист, </a:t>
            </a:r>
            <a:r>
              <a:rPr lang="ru-RU" sz="4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сопровождающий </a:t>
            </a:r>
            <a:r>
              <a:rPr lang="ru-RU" sz="4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армию,</a:t>
            </a:r>
            <a:r>
              <a:rPr lang="ru-RU" sz="4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авиацию и флот во </a:t>
            </a:r>
            <a:r>
              <a:rPr lang="ru-RU" sz="4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lang="ru-RU" sz="4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военных </a:t>
            </a:r>
            <a:r>
              <a:rPr lang="ru-RU" sz="4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 и освещающий события войны в прессе.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07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плакатах Александра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Вязникова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отразились различные сюжеты и этапы войны. Если в начале им присущи чувство трагического, призыв к мести, задача воспитать в бойце ненависть к фашистским захватчикам, то в плакатах, созданных накануне победы, стали характерными иные качества, прежде всего прославление нерушимой мощи Красной Армии и победная тема Советской Армии-освободительницы.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491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00" y="1839888"/>
            <a:ext cx="8128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7400" y="620688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:«</a:t>
            </a: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Голоса войны: знаменитые корреспонденты времен Великой Отечественной войны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91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еятельность </a:t>
            </a:r>
            <a:r>
              <a:rPr lang="ru-RU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корреспондентов в годы Великой Отечественной воны 1941-1945 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годов.</a:t>
            </a:r>
            <a:endParaRPr lang="ru-RU" sz="54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Цель: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пределить 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показать роль военных корреспондентов в годы Великой Отечественной войны через 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поисковую 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 малых 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группах.</a:t>
            </a:r>
          </a:p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Охарактеризовать героизм советских людей разных профессии.</a:t>
            </a:r>
            <a:endParaRPr lang="ru-RU" sz="40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Задачи: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1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106" y="1340768"/>
            <a:ext cx="4518149" cy="34563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81608"/>
            <a:ext cx="8229600" cy="12192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урналисты </a:t>
            </a:r>
            <a: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часто рисковали жизнью, особенно фотокорреспонденты и кинооператоры, чтобы выполнить </a:t>
            </a:r>
            <a:r>
              <a:rPr lang="ru-RU" sz="2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80928"/>
            <a:ext cx="3902602" cy="33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7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«Фотокорреспонденты периода Великой Отечественной войны»- первая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«Кинооператоры периода Великой отечественной войны»- вторая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«Карикатуристы периода Великой Отечественной войны»- третья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94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533</TotalTime>
  <Words>454</Words>
  <Application>Microsoft Office PowerPoint</Application>
  <PresentationFormat>Экран (4:3)</PresentationFormat>
  <Paragraphs>73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Бумажная</vt:lpstr>
      <vt:lpstr>Презентация PowerPoint</vt:lpstr>
      <vt:lpstr>Благодаря кому мы имеем сегодня  достоверные данные о событиях военной поры, чьими глазами мы видим прошедшую войну?</vt:lpstr>
      <vt:lpstr>Ю. Чернов  «Военные корреспонденты»</vt:lpstr>
      <vt:lpstr>Вое́нный корреспонде́нт - журналист, сопровождающий армию, авиацию и флот во время военных действий и освещающий события войны в прессе.</vt:lpstr>
      <vt:lpstr>Тема :«Голоса войны: знаменитые корреспонденты времен Великой Отечественной войны».</vt:lpstr>
      <vt:lpstr>Цель: </vt:lpstr>
      <vt:lpstr>Задачи:</vt:lpstr>
      <vt:lpstr>Журналисты часто рисковали жизнью, особенно фотокорреспонденты и кинооператоры, чтобы выполнить задание.</vt:lpstr>
      <vt:lpstr>Презентация PowerPoint</vt:lpstr>
      <vt:lpstr>«Фотокорреспонденты периода Великой Отечественной войны»</vt:lpstr>
      <vt:lpstr>Борис Ярославцев</vt:lpstr>
      <vt:lpstr>Презентация PowerPoint</vt:lpstr>
      <vt:lpstr> 22 июня 1941-го. Дети прячутся от бомбежки </vt:lpstr>
      <vt:lpstr>Михаил Савин</vt:lpstr>
      <vt:lpstr>Атака советской конницы. Фото: Михаил Савин</vt:lpstr>
      <vt:lpstr>Дети освобожденного города Жиздра — Рая и Гена Щегловы. 1943 год. Фото: Михаил Савин</vt:lpstr>
      <vt:lpstr>Презентация PowerPoint</vt:lpstr>
      <vt:lpstr> «Кинооператоры периода Великой Отечественной войны»</vt:lpstr>
      <vt:lpstr>Сергей Гусев</vt:lpstr>
      <vt:lpstr>Презентация PowerPoint</vt:lpstr>
      <vt:lpstr>Презентация PowerPoint</vt:lpstr>
      <vt:lpstr>Презентация PowerPoint</vt:lpstr>
      <vt:lpstr>Май — сентябрь 1942 — оператор, начальник киногруппы Северо-Западного фронта.  Перед боевой вылазкой партизан. С. Гусев и корреспондент газеты _Красная звезда_ С. Лоскутов.</vt:lpstr>
      <vt:lpstr>Презентация PowerPoint</vt:lpstr>
      <vt:lpstr>Презентация PowerPoint</vt:lpstr>
      <vt:lpstr>  В ноябрь 1942 — заместитель начальника, июль 1944 — июль 1946 — начальник отдела местной кинохроники Главного управления по производству хроникально-доументальных фильмов Комитета по делам киноматографии.</vt:lpstr>
      <vt:lpstr>Презентация PowerPoint</vt:lpstr>
      <vt:lpstr>Левитан Аркадий</vt:lpstr>
      <vt:lpstr>                                       Краткая биография  Аркадий Юлианович (Юрьевич) Левитан (09 (22) сентября 1911, Орёл — 23 января 2006, Москва). Заслуженный деятель искусств РСФСР (1979). Член КПСС с 1959. Член СК СССР — СК России с 1957 года.[1] В кино с 1929 года. Работал помощником Юго-Западного отделения «Совкино» в Орле.  В первой половине 1930 — осветитель на кинофабрике «Межрабпомфильм». С июня 1931 — асс. оператора, с августа 1934 — оператор на Московской кинофабрике «Союзкино» / киностудии «Мосфильм».  С 10 июля  — оператор Московской (затем Центральной) студии КИНОХРОНИКИ. В 1939 году окончил 2 курса кинооператорского факультета ВГИКа. </vt:lpstr>
      <vt:lpstr>Презентация PowerPoint</vt:lpstr>
      <vt:lpstr>     С 23 мая 1942 — оператор киногруппы Южного фронта; С 1943 — оператор киногруппы Северо-Кавказского фронта, Черноморской группы войск; </vt:lpstr>
      <vt:lpstr>В 1944 году входил как оператор в состав Специальной комиссии по установлению и расследованию обстоятельств расстрела военнопленных польских офицеров в Катынском лесу (близ Смоленска)[2]; киносъёмки проводились 18-24 января 1944 г.[3] С апреля по май 1945  — оператор киногруппы 1-го Белорусского фронта. </vt:lpstr>
      <vt:lpstr>Презентация PowerPoint</vt:lpstr>
      <vt:lpstr>Звания 1979 — Заслуженный деятель искусств РСФСР  Награды 1964 — Международный фестиваль документального и анимационного кино в Лейпциге (Золотая медаль за фильм «Катюша» (1964)) 1966 — 2-й Всесоюзный кинофестиваль (Киев, 1966) (Первая премия за фильм «Катюша» (1964)) 1985 — Орден Отечественной войны II степени </vt:lpstr>
      <vt:lpstr>«Карикатуристы периода Великой Отечественной войны»</vt:lpstr>
      <vt:lpstr>Александр Вязников</vt:lpstr>
      <vt:lpstr>Александр Гаврилович Вязников родился 12 мая 1909 года. В начале Великой Отечественной войны выступил одним из инициаторов создания в Свердловске агитационной витрины «Окна сатиры». В 1942 году добровольцем ушел на фронт, работал художником в армейских газетах.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Роль военных журналистов    и корреспондентов в годы ВОВ</dc:title>
  <dc:creator>Admin</dc:creator>
  <cp:lastModifiedBy>user</cp:lastModifiedBy>
  <cp:revision>101</cp:revision>
  <dcterms:created xsi:type="dcterms:W3CDTF">2015-01-30T17:35:44Z</dcterms:created>
  <dcterms:modified xsi:type="dcterms:W3CDTF">2022-11-06T14:47:22Z</dcterms:modified>
</cp:coreProperties>
</file>