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9" r:id="rId20"/>
    <p:sldId id="273" r:id="rId21"/>
    <p:sldId id="280" r:id="rId22"/>
    <p:sldId id="274" r:id="rId23"/>
    <p:sldId id="275" r:id="rId24"/>
    <p:sldId id="276" r:id="rId25"/>
    <p:sldId id="277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00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7550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880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94039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894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615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80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75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4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568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764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3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96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053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0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FF6FD-590E-4B3D-8B53-DD54ED0C4B5C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7C22929-0C32-4A64-91AB-18A3EBF339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13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_________Microsoft_Word1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92024"/>
            <a:ext cx="6850549" cy="38588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343400"/>
            <a:ext cx="8953669" cy="1481328"/>
          </a:xfrm>
        </p:spPr>
        <p:txBody>
          <a:bodyPr/>
          <a:lstStyle/>
          <a:p>
            <a:endParaRPr lang="ru-RU" dirty="0" smtClean="0"/>
          </a:p>
          <a:p>
            <a:pPr algn="just"/>
            <a:r>
              <a:rPr lang="ru-RU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Вишнякова-Шабалина Татьяна Юрьевна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  <a:endParaRPr lang="ru-RU" sz="24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110" y="368806"/>
            <a:ext cx="5153154" cy="386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60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5496" y="1517904"/>
            <a:ext cx="5340096" cy="3178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 работы по градостроительству, архитектуре жилых, общественных и промышленных зданий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Архитектор</a:t>
            </a:r>
            <a:endParaRPr lang="ru-RU" sz="36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321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5456" y="1399032"/>
            <a:ext cx="56052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комфортного и безопасного времяпровождения пассажиров во время полёта  </a:t>
            </a:r>
          </a:p>
          <a:p>
            <a:pPr algn="just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Бортпроводник</a:t>
            </a:r>
            <a:endParaRPr lang="ru-RU" sz="36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168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0944" y="1618488"/>
            <a:ext cx="522122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рациона и режима питания, способов приготовления пищи и её калорийности</a:t>
            </a:r>
          </a:p>
          <a:p>
            <a:pPr algn="just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Диетолог</a:t>
            </a:r>
            <a:endParaRPr lang="ru-RU" sz="36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243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07792" y="1609344"/>
            <a:ext cx="5038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отвечает на звонки клиентов, либо разрабатывает удобный режим работы организации </a:t>
            </a:r>
          </a:p>
          <a:p>
            <a:endParaRPr lang="ru-RU" sz="2400" b="1" dirty="0">
              <a:latin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</a:rPr>
              <a:t>Диспетчер</a:t>
            </a:r>
            <a:endParaRPr lang="ru-RU" sz="36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497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6624" y="1234440"/>
            <a:ext cx="558698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создает отдельный сценарий для звукового сопровождения спектакля, фильма или мультфильма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</a:rPr>
              <a:t>Звукорежиссер</a:t>
            </a:r>
            <a:endParaRPr lang="ru-RU" sz="36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90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7208" y="1508760"/>
            <a:ext cx="4178808" cy="2399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принимает новую технику, устанавливает и настраивает её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Механик</a:t>
            </a:r>
            <a:endParaRPr lang="ru-RU" sz="36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229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78024" y="1490472"/>
            <a:ext cx="564184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осуществляет контроль отпуска лекарственных средств, проверку работы аптек, киосков, поликлиник</a:t>
            </a:r>
          </a:p>
          <a:p>
            <a:pPr algn="ctr"/>
            <a:endParaRPr lang="ru-RU" sz="3600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</a:rPr>
              <a:t>Фармацевт</a:t>
            </a:r>
            <a:endParaRPr lang="ru-RU" sz="36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64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5664" y="1572768"/>
            <a:ext cx="53461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осуществляет приём пациентов в поликлинике, здравпункте или выезжая на место вызова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</a:rPr>
              <a:t>Фельдшер</a:t>
            </a:r>
            <a:endParaRPr lang="ru-RU" sz="36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637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6352" y="1014984"/>
            <a:ext cx="4956048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99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 «Нужные люди»</a:t>
            </a:r>
            <a:endParaRPr lang="ru-RU" sz="2800" dirty="0">
              <a:solidFill>
                <a:srgbClr val="0099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528" y="1895856"/>
            <a:ext cx="3811524" cy="381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126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2536" y="1298449"/>
            <a:ext cx="71506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Составьте:</a:t>
            </a: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 для фирмы, занимающейся производством хлебобулочных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изделий;</a:t>
            </a: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-список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 для фирмы, занимающейся строительством жилых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домов;</a:t>
            </a: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-список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 для фирмы, занимающейся пошивом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одежды.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97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5960" y="1225296"/>
            <a:ext cx="7168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(лат.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professio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от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profiteor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«объявляю своим делом») -исторически сложившаяся форма трудовой деятельности, для выполнения которых человек должен обладать определенными знаниями и навыками, иметь особые способности и развитые профессионально важные качества.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 врач, учитель, экономист, юрист, водитель и т. д. </a:t>
            </a:r>
            <a:endParaRPr lang="ru-RU" sz="2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6218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04289" y="813816"/>
            <a:ext cx="6099047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99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4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99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«Качества личности»</a:t>
            </a:r>
            <a:endParaRPr lang="ru-RU" sz="2800" dirty="0">
              <a:solidFill>
                <a:srgbClr val="0099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1223" y="2232183"/>
            <a:ext cx="5516665" cy="379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265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0392" y="886968"/>
            <a:ext cx="82936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Бдительный, бережный, бескорыстный, бесконфликтный, благородный, бодрый, вежливый, веселый, внимательный, волевой, гуманный, деятельный, добрый, дружелюбный, душевный, жизнерадостный, задорный, искренний, культурный, ловкий, любезный, любознательный, музыкальный, наблюдательный, настойчивый, неподкупный, неприхотливый, обязательный, общительный, оптимистичный, осторожный, остроумный, открытый, отзывчивый, ответственный, отважный, позитивный, покорный, предприимчивый, проворный, прямолинейный, пунктуальный, радостный, рассудительный, решительный, самостоятельный, серьезный, сильный, скромный, смелый, совестливый, сострадательный, спокойный, старательный, терпеливый, трудолюбивый, творческий, уважительный, умный, усидчивый, усердный, храбрый, целеустремленный, честный, чуткий, шустрый, щедрый, экономный, энергичный,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юморной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661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864" y="1007225"/>
            <a:ext cx="6401943" cy="465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7871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9491" y="1033272"/>
            <a:ext cx="5070653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99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Пожелания в кругу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99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«Свеча мнения»</a:t>
            </a:r>
            <a:endParaRPr lang="ru-RU" sz="2800" dirty="0">
              <a:solidFill>
                <a:srgbClr val="0099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491" y="2420112"/>
            <a:ext cx="5170361" cy="343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8795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0488" y="1335685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может быть разной, может быть грустной и скучной, а может счастливой и увлекательной!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конечно пожелаю вам второе.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ещё, чтобы вам по пути попадались только хорошие попутчики и интересные собеседники. И чтобы дорога всегда оправдывала цель, а цель дорогу!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568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1448" y="1499616"/>
            <a:ext cx="4910328" cy="202996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12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168" y="1216152"/>
            <a:ext cx="673912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вид занятия в рамках одной профессии.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врач содержит следующие специальности: педиатр, хирург, лор, окулист, дерматолог, фтизиатр, травматолог, кардиолог, медсестра, инфекционист и другие;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преподавателя делится на перечень разных дисциплин – география, история, биология, математика, физика, экономика или правоведение и другие;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 занятости слесарей разделяется на несколько подкатегорий – сантехник, автослесарь, механик, инструментальщик, аварийно-восстановительный слесарь.</a:t>
            </a:r>
          </a:p>
        </p:txBody>
      </p:sp>
    </p:spTree>
    <p:extLst>
      <p:ext uri="{BB962C8B-B14F-4D97-AF65-F5344CB8AC3E}">
        <p14:creationId xmlns:p14="http://schemas.microsoft.com/office/powerpoint/2010/main" val="12929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6464" y="987552"/>
            <a:ext cx="63093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уже те трудовые обязанности человека, которые он должен выполнять, занимая определённое положение в штатной структуре предприятия или учреждения, служебная обязанность, служебное место. Это круг действий, возложенных на определенного человека.</a:t>
            </a:r>
          </a:p>
          <a:p>
            <a:pPr algn="just"/>
            <a:r>
              <a:rPr lang="ru-RU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Директор, заведующий, рабочий, уборщица помещений и прочие.</a:t>
            </a:r>
            <a:endParaRPr lang="ru-RU" sz="16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919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0009" y="1106424"/>
            <a:ext cx="58430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1 </a:t>
            </a: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«Имя и профессия»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107" y="2346681"/>
            <a:ext cx="4136820" cy="275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4912" y="1005840"/>
            <a:ext cx="4681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2</a:t>
            </a: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«Ресурсы»</a:t>
            </a:r>
            <a:endParaRPr lang="ru-RU" sz="36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6271" y="2206169"/>
            <a:ext cx="5799010" cy="326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24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5120" y="1874519"/>
            <a:ext cx="5483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3 </a:t>
            </a:r>
          </a:p>
          <a:p>
            <a:pPr algn="ctr"/>
            <a:r>
              <a:rPr lang="ru-RU" sz="36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«Соотнеси название профессии и описание её деятельности»</a:t>
            </a:r>
            <a:endParaRPr lang="ru-RU" sz="36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359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193519"/>
              </p:ext>
            </p:extLst>
          </p:nvPr>
        </p:nvGraphicFramePr>
        <p:xfrm>
          <a:off x="3325369" y="777240"/>
          <a:ext cx="5093408" cy="5637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Документ" r:id="rId4" imgW="5941719" imgH="6577782" progId="Word.Document.12">
                  <p:embed/>
                </p:oleObj>
              </mc:Choice>
              <mc:Fallback>
                <p:oleObj name="Документ" r:id="rId4" imgW="5941719" imgH="65777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25369" y="777240"/>
                        <a:ext cx="5093408" cy="5637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6982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8608" y="1399032"/>
            <a:ext cx="656539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занимается разработкой специализированного оборудования для сельского или лесного хозяйства </a:t>
            </a:r>
          </a:p>
          <a:p>
            <a:pPr algn="ctr"/>
            <a:endParaRPr lang="ru-RU" sz="3600" b="1" dirty="0" smtClean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err="1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Агроинженер</a:t>
            </a:r>
            <a:endParaRPr lang="ru-RU" sz="36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32916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</TotalTime>
  <Words>572</Words>
  <Application>Microsoft Office PowerPoint</Application>
  <PresentationFormat>Широкоэкранный</PresentationFormat>
  <Paragraphs>59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Times New Roman</vt:lpstr>
      <vt:lpstr>Trebuchet MS</vt:lpstr>
      <vt:lpstr>Wingdings 3</vt:lpstr>
      <vt:lpstr>Грань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9</cp:revision>
  <dcterms:created xsi:type="dcterms:W3CDTF">2022-02-24T21:07:46Z</dcterms:created>
  <dcterms:modified xsi:type="dcterms:W3CDTF">2022-03-10T09:58:44Z</dcterms:modified>
</cp:coreProperties>
</file>