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3" r:id="rId3"/>
    <p:sldId id="297" r:id="rId4"/>
    <p:sldId id="298" r:id="rId5"/>
    <p:sldId id="299" r:id="rId6"/>
    <p:sldId id="335" r:id="rId7"/>
    <p:sldId id="301" r:id="rId8"/>
    <p:sldId id="302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3" r:id="rId17"/>
    <p:sldId id="312" r:id="rId18"/>
    <p:sldId id="315" r:id="rId19"/>
    <p:sldId id="316" r:id="rId20"/>
    <p:sldId id="318" r:id="rId21"/>
    <p:sldId id="330" r:id="rId22"/>
    <p:sldId id="331" r:id="rId23"/>
    <p:sldId id="319" r:id="rId24"/>
    <p:sldId id="320" r:id="rId25"/>
    <p:sldId id="321" r:id="rId26"/>
    <p:sldId id="322" r:id="rId27"/>
    <p:sldId id="323" r:id="rId28"/>
    <p:sldId id="324" r:id="rId29"/>
    <p:sldId id="317" r:id="rId30"/>
    <p:sldId id="325" r:id="rId31"/>
    <p:sldId id="326" r:id="rId32"/>
    <p:sldId id="327" r:id="rId33"/>
    <p:sldId id="328" r:id="rId34"/>
    <p:sldId id="333" r:id="rId35"/>
    <p:sldId id="329" r:id="rId36"/>
    <p:sldId id="268" r:id="rId37"/>
    <p:sldId id="332" r:id="rId38"/>
    <p:sldId id="291" r:id="rId39"/>
    <p:sldId id="33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34" autoAdjust="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12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7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276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8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FAC046A-93CE-45D3-955C-8A91EE61C4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EEF8D-F294-4AE0-899A-980932F822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FB956-7B87-418D-8E9F-2DB82666F2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59E8D-E6D9-4487-AE9A-DCD923AF31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58BC3-D044-43A8-91D9-497B65ADE1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5A2E7-974C-4B65-B628-578803F67F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57B65-0A5E-4FC1-AD96-EAC12029DB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CBF96-511D-43D0-8C00-5B25286B40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266A6-8E18-46EA-A433-EF407A8F11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E2247-AC9C-4261-9785-B2EDF8F47E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BE8CC-5B21-411B-8282-221813F092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024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5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FC9403BD-302F-43A3-A782-CF8B7A245D1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fanday.ru/wp-content/uploads/2011/04/2538-990x634-%D0%9A%D0%BE%D0%BF%D0%B8%D1%80%D0%BE%D0%B2%D0%B0%D1%82%D1%8C.jpg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2020-2021\&#1042;&#1056;\35%20&#1083;&#1077;&#1090;%20&#1063;&#1040;&#1069;&#1057;\22%20&#1072;&#1087;&#1088;&#1077;&#1083;&#1103;%202021\&#1048;&#1085;&#1092;&#1086;&#1088;&#1084;&#1072;&#1094;&#1080;&#1086;&#1085;&#1085;&#1086;&#1077;%20&#1089;&#1086;&#1086;&#1073;&#1097;&#1077;&#1085;&#1080;&#1077;%20&#8212;%20&#1054;&#1087;&#1086;&#1074;&#1077;&#1097;&#1077;&#1085;&#1080;&#1077;%20&#1085;&#1072;&#1089;&#1077;&#1083;&#1077;&#1085;&#1080;&#1103;%20&#1086;&#1073;%20&#1101;&#1074;&#1072;&#1082;&#1091;&#1072;&#1094;&#1080;&#1080;%20&#1074;&#1086;%20&#1074;&#1088;&#1077;&#1084;&#1103;%20&#1072;&#1074;&#1072;&#1088;&#1080;&#1080;%20&#1085;&#1072;%20&#1063;&#1077;&#1088;&#1085;&#1086;&#1073;&#1099;&#1083;&#1100;&#1089;&#1082;&#1086;&#1081;%20&#1040;&#1069;&#1057;.%201986.mp3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0;&#1086;&#1084;&#1087;&#1100;&#1102;&#1090;&#1077;&#1088;%20&#8470;18\&#1056;&#1072;&#1073;&#1086;&#1095;&#1080;&#1081;%20&#1089;&#1090;&#1086;&#1083;\&#1055;&#1088;&#1086;&#1077;&#1082;&#1090;\17-trevoga_instrumental.mp3" TargetMode="External"/><Relationship Id="rId4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29064" y="4071942"/>
            <a:ext cx="8429216" cy="2428892"/>
          </a:xfrm>
        </p:spPr>
        <p:txBody>
          <a:bodyPr>
            <a:noAutofit/>
          </a:bodyPr>
          <a:lstStyle/>
          <a:p>
            <a:r>
              <a:rPr lang="ru-RU" sz="4800" b="1" i="1" u="sng" dirty="0" smtClean="0">
                <a:solidFill>
                  <a:srgbClr val="7030A0"/>
                </a:solidFill>
              </a:rPr>
              <a:t>Помним ради Будущего</a:t>
            </a:r>
            <a:endParaRPr lang="ru-RU" sz="4800" b="1" i="1" u="sng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rekom\Desktop\Припять\1300946930_1240639094_19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757242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190"/>
            <a:ext cx="9144000" cy="67773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19203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832519" cy="61206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81129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496944" cy="60486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6303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66551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3" y="116632"/>
            <a:ext cx="8736969" cy="65527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97222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8656036" cy="62646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4460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748972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80225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727154" cy="60486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95657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208912" cy="6279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3138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616688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1771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322387"/>
          </a:xfrm>
        </p:spPr>
        <p:txBody>
          <a:bodyPr/>
          <a:lstStyle/>
          <a:p>
            <a:pPr>
              <a:buNone/>
            </a:pP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</a:rPr>
              <a:t>Общий вид на Чернобыльскую </a:t>
            </a:r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</a:rPr>
              <a:t>АЭС</a:t>
            </a: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500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</a:rPr>
              <a:t>    (до взрыва).</a:t>
            </a:r>
            <a:br>
              <a:rPr lang="ru-RU" sz="2500" b="1" dirty="0">
                <a:solidFill>
                  <a:schemeClr val="accent4">
                    <a:lumMod val="50000"/>
                  </a:schemeClr>
                </a:solidFill>
              </a:rPr>
            </a:br>
            <a:endParaRPr lang="ru-RU" sz="25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350046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 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  </a:t>
            </a:r>
            <a:endParaRPr lang="ru-RU" sz="32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Содержимое 4" descr="http://fanday.ru/wp-content/uploads/2011/04/2538-990x634-%D0%9A%D0%BE%D0%BF%D0%B8%D1%80%D0%BE%D0%B2%D0%B0%D1%82%D1%8C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1600200"/>
            <a:ext cx="8420128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876957" cy="61206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2451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54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436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00" y="260648"/>
            <a:ext cx="8935888" cy="62646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6812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190"/>
            <a:ext cx="9144000" cy="60936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0976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332656"/>
            <a:ext cx="8662617" cy="57606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6950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388424" cy="56886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522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726440"/>
            <a:ext cx="8128000" cy="5405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9634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76456" cy="65073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248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00459" cy="65253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7909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4753"/>
            <a:ext cx="8892480" cy="6669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3581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8724461" cy="5446484"/>
          </a:xfrm>
          <a:prstGeom prst="rect">
            <a:avLst/>
          </a:prstGeom>
        </p:spPr>
      </p:pic>
      <p:pic>
        <p:nvPicPr>
          <p:cNvPr id="3" name="Информационное сообщение — Оповещение населения об эвакуации во время аварии на Чернобыльской АЭС. 198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6612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5164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551998" cy="57248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22155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8874700" cy="59409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3331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7660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40959" cy="6480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5104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8136396" cy="5424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15393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3341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7" y="260648"/>
            <a:ext cx="9059159" cy="6396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67356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6" descr="i-403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Text Box 7"/>
          <p:cNvSpPr txBox="1">
            <a:spLocks noChangeArrowheads="1"/>
          </p:cNvSpPr>
          <p:nvPr/>
        </p:nvSpPr>
        <p:spPr bwMode="auto">
          <a:xfrm>
            <a:off x="684213" y="333375"/>
            <a:ext cx="82089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>
                <a:solidFill>
                  <a:srgbClr val="800000"/>
                </a:solidFill>
                <a:latin typeface="Bodoni MT Black" pitchFamily="18" charset="0"/>
              </a:rPr>
              <a:t>Это не должно повториться!</a:t>
            </a:r>
          </a:p>
        </p:txBody>
      </p:sp>
      <p:pic>
        <p:nvPicPr>
          <p:cNvPr id="51208" name="17-trevoga_instrumental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3)">
                                      <p:cBhvr>
                                        <p:cTn id="6" dur="1" fill="hold"/>
                                        <p:tgtEl>
                                          <p:spTgt spid="51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3097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51409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24936" cy="61206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733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29064" y="4071942"/>
            <a:ext cx="8429216" cy="2428892"/>
          </a:xfrm>
        </p:spPr>
        <p:txBody>
          <a:bodyPr>
            <a:noAutofit/>
          </a:bodyPr>
          <a:lstStyle/>
          <a:p>
            <a:r>
              <a:rPr lang="ru-RU" sz="4800" b="1" i="1" u="sng" dirty="0" smtClean="0">
                <a:solidFill>
                  <a:srgbClr val="7030A0"/>
                </a:solidFill>
              </a:rPr>
              <a:t>Помним ради Будущего</a:t>
            </a:r>
            <a:endParaRPr lang="ru-RU" sz="4800" b="1" i="1" u="sng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rekom\Desktop\Припять\1300946930_1240639094_19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757242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280920" cy="62106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473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8760"/>
            <a:ext cx="9036496" cy="70896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8281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24936" cy="61206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8004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18</Words>
  <Application>Microsoft Office PowerPoint</Application>
  <PresentationFormat>Экран (4:3)</PresentationFormat>
  <Paragraphs>6</Paragraphs>
  <Slides>39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Орбита</vt:lpstr>
      <vt:lpstr>Помним ради Будущего</vt:lpstr>
      <vt:lpstr>Общий вид на Чернобыльскую АЭС     (до взрыва). </vt:lpstr>
      <vt:lpstr>Слайд 3</vt:lpstr>
      <vt:lpstr>Слайд 4</vt:lpstr>
      <vt:lpstr>Слайд 5</vt:lpstr>
      <vt:lpstr>Помним ради Будущего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Чернобыль – черная быль</dc:title>
  <dc:creator>Admin</dc:creator>
  <cp:lastModifiedBy>Учитель</cp:lastModifiedBy>
  <cp:revision>25</cp:revision>
  <dcterms:created xsi:type="dcterms:W3CDTF">2015-04-22T19:23:32Z</dcterms:created>
  <dcterms:modified xsi:type="dcterms:W3CDTF">2021-04-21T07:40:03Z</dcterms:modified>
</cp:coreProperties>
</file>